
<file path=[Content_Types].xml><?xml version="1.0" encoding="utf-8"?>
<Types xmlns="http://schemas.openxmlformats.org/package/2006/content-types">
  <Default Extension="png" ContentType="image/png"/>
  <Default Extension="jpg_large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media/image32.jpg" ContentType="image/jpg"/>
  <Override PartName="/ppt/media/image33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1" r:id="rId3"/>
  </p:sldMasterIdLst>
  <p:notesMasterIdLst>
    <p:notesMasterId r:id="rId22"/>
  </p:notesMasterIdLst>
  <p:handoutMasterIdLst>
    <p:handoutMasterId r:id="rId23"/>
  </p:handoutMasterIdLst>
  <p:sldIdLst>
    <p:sldId id="296" r:id="rId4"/>
    <p:sldId id="256" r:id="rId5"/>
    <p:sldId id="299" r:id="rId6"/>
    <p:sldId id="289" r:id="rId7"/>
    <p:sldId id="281" r:id="rId8"/>
    <p:sldId id="298" r:id="rId9"/>
    <p:sldId id="285" r:id="rId10"/>
    <p:sldId id="284" r:id="rId11"/>
    <p:sldId id="287" r:id="rId12"/>
    <p:sldId id="293" r:id="rId13"/>
    <p:sldId id="316" r:id="rId14"/>
    <p:sldId id="305" r:id="rId15"/>
    <p:sldId id="307" r:id="rId16"/>
    <p:sldId id="303" r:id="rId17"/>
    <p:sldId id="310" r:id="rId18"/>
    <p:sldId id="304" r:id="rId19"/>
    <p:sldId id="274" r:id="rId20"/>
    <p:sldId id="319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ескова Надежда Сергеевна" initials="ЛНС" lastIdx="17" clrIdx="0">
    <p:extLst/>
  </p:cmAuthor>
  <p:cmAuthor id="2" name="Федотова Мария Ивановна" initials="ФМИ" lastIdx="16" clrIdx="1">
    <p:extLst>
      <p:ext uri="{19B8F6BF-5375-455C-9EA6-DF929625EA0E}">
        <p15:presenceInfo xmlns:p15="http://schemas.microsoft.com/office/powerpoint/2012/main" userId="S-1-5-21-2683789610-3653154336-1241244227-593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B8C0"/>
    <a:srgbClr val="5AB1BA"/>
    <a:srgbClr val="015D5F"/>
    <a:srgbClr val="72B6A3"/>
    <a:srgbClr val="F35F51"/>
    <a:srgbClr val="159471"/>
    <a:srgbClr val="1FBDC6"/>
    <a:srgbClr val="A1DEF9"/>
    <a:srgbClr val="8AD6C0"/>
    <a:srgbClr val="E09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83" autoAdjust="0"/>
    <p:restoredTop sz="94660"/>
  </p:normalViewPr>
  <p:slideViewPr>
    <p:cSldViewPr snapToGrid="0">
      <p:cViewPr varScale="1">
        <p:scale>
          <a:sx n="76" d="100"/>
          <a:sy n="76" d="100"/>
        </p:scale>
        <p:origin x="77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838264487095124E-2"/>
          <c:y val="4.5319432781678395E-2"/>
          <c:w val="0.93769121928453425"/>
          <c:h val="0.807607103271778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prstGeom prst="rect">
              <a:avLst/>
            </a:prstGeom>
            <a:solidFill>
              <a:srgbClr val="69B8C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prstGeom prst="rect">
                <a:avLst/>
              </a:prstGeom>
              <a:solidFill>
                <a:srgbClr val="69B8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0DD-400B-A27A-254A04D76FB1}"/>
              </c:ext>
            </c:extLst>
          </c:dPt>
          <c:dPt>
            <c:idx val="7"/>
            <c:invertIfNegative val="0"/>
            <c:bubble3D val="0"/>
            <c:spPr>
              <a:prstGeom prst="rect">
                <a:avLst/>
              </a:prstGeom>
              <a:solidFill>
                <a:srgbClr val="69B8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0DD-400B-A27A-254A04D76FB1}"/>
              </c:ext>
            </c:extLst>
          </c:dPt>
          <c:dLbls>
            <c:dLbl>
              <c:idx val="0"/>
              <c:layout>
                <c:manualLayout>
                  <c:x val="-4.5763995674882284E-3"/>
                  <c:y val="-0.15678617486710858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Navigo Light"/>
                      <a:ea typeface="+mn-ea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4-50DD-400B-A27A-254A04D76FB1}"/>
                </c:ext>
              </c:extLst>
            </c:dLbl>
            <c:dLbl>
              <c:idx val="1"/>
              <c:layout>
                <c:manualLayout>
                  <c:x val="-1.0522115540997051E-3"/>
                  <c:y val="-0.20542100504790647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Navigo Light"/>
                      <a:ea typeface="+mn-ea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5-50DD-400B-A27A-254A04D76FB1}"/>
                </c:ext>
              </c:extLst>
            </c:dLbl>
            <c:dLbl>
              <c:idx val="2"/>
              <c:layout>
                <c:manualLayout>
                  <c:x val="-3.0509330449921337E-3"/>
                  <c:y val="-0.2685507185172353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/>
                      </a:solidFill>
                      <a:latin typeface="Navigo Light"/>
                      <a:ea typeface="+mn-ea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6-50DD-400B-A27A-254A04D76FB1}"/>
                </c:ext>
              </c:extLst>
            </c:dLbl>
            <c:dLbl>
              <c:idx val="3"/>
              <c:layout>
                <c:manualLayout>
                  <c:x val="-4.5763995674883125E-3"/>
                  <c:y val="-0.35198740307321574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0DD-400B-A27A-254A04D76FB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DD-400B-A27A-254A04D76FB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DD-400B-A27A-254A04D76FB1}"/>
                </c:ext>
              </c:extLst>
            </c:dLbl>
            <c:dLbl>
              <c:idx val="6"/>
              <c:layout>
                <c:manualLayout>
                  <c:x val="-1.1173893563180803E-16"/>
                  <c:y val="-0.4114154247437186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0DD-400B-A27A-254A04D76FB1}"/>
                </c:ext>
              </c:extLst>
            </c:dLbl>
            <c:dLbl>
              <c:idx val="7"/>
              <c:layout>
                <c:manualLayout>
                  <c:x val="0"/>
                  <c:y val="-0.394340015797558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8 636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0DD-400B-A27A-254A04D76FB1}"/>
                </c:ext>
              </c:extLst>
            </c:dLbl>
            <c:dLbl>
              <c:idx val="8"/>
              <c:layout>
                <c:manualLayout>
                  <c:x val="2.360937015353812E-3"/>
                  <c:y val="-0.393964219177676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Navigo Light"/>
                        <a:ea typeface="+mn-ea"/>
                        <a:cs typeface="Arial"/>
                      </a:defRPr>
                    </a:pPr>
                    <a:fld id="{89C6D0C0-85C0-4215-A3E3-512EADFA7737}" type="VALUE">
                      <a:rPr lang="en-US" sz="1050"/>
                      <a:pPr>
                        <a:defRPr sz="900" b="1">
                          <a:solidFill>
                            <a:schemeClr val="tx1"/>
                          </a:solidFill>
                          <a:latin typeface="Navigo Light"/>
                          <a:cs typeface="Arial"/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Navigo Light"/>
                      <a:ea typeface="+mn-ea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50DD-400B-A27A-254A04D76FB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Navigo Light"/>
                    <a:ea typeface="+mn-ea"/>
                    <a:cs typeface="Arial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Лист1!$A$7:$A$15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Лист1!$B$7:$B$15</c:f>
              <c:numCache>
                <c:formatCode>_-* #\ ##0_р_._-;\-* #\ ##0_р_._-;_-* "-"??_р_._-;_-@_-</c:formatCode>
                <c:ptCount val="9"/>
                <c:pt idx="0">
                  <c:v>2894</c:v>
                </c:pt>
                <c:pt idx="1">
                  <c:v>4072.3679999999999</c:v>
                </c:pt>
                <c:pt idx="2">
                  <c:v>5612.54</c:v>
                </c:pt>
                <c:pt idx="3">
                  <c:v>7801.6009999999997</c:v>
                </c:pt>
                <c:pt idx="4">
                  <c:v>7131</c:v>
                </c:pt>
                <c:pt idx="5">
                  <c:v>7407</c:v>
                </c:pt>
                <c:pt idx="6">
                  <c:v>9052</c:v>
                </c:pt>
                <c:pt idx="7">
                  <c:v>8601</c:v>
                </c:pt>
                <c:pt idx="8">
                  <c:v>8670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0DD-400B-A27A-254A04D76F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50DD-400B-A27A-254A04D76FB1}"/>
              </c:ext>
            </c:extLst>
          </c:dPt>
          <c:dPt>
            <c:idx val="4"/>
            <c:invertIfNegative val="0"/>
            <c:bubble3D val="0"/>
            <c:spPr>
              <a:prstGeom prst="rect">
                <a:avLst/>
              </a:prstGeom>
              <a:solidFill>
                <a:srgbClr val="69B8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0DD-400B-A27A-254A04D76FB1}"/>
              </c:ext>
            </c:extLst>
          </c:dPt>
          <c:dPt>
            <c:idx val="5"/>
            <c:invertIfNegative val="0"/>
            <c:bubble3D val="0"/>
            <c:spPr>
              <a:prstGeom prst="rect">
                <a:avLst/>
              </a:prstGeom>
              <a:solidFill>
                <a:srgbClr val="69B8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0DD-400B-A27A-254A04D76FB1}"/>
              </c:ext>
            </c:extLst>
          </c:dPt>
          <c:dPt>
            <c:idx val="8"/>
            <c:invertIfNegative val="0"/>
            <c:bubble3D val="0"/>
            <c:spPr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0DD-400B-A27A-254A04D76FB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0DD-400B-A27A-254A04D76FB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0DD-400B-A27A-254A04D76FB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0DD-400B-A27A-254A04D76FB1}"/>
                </c:ext>
              </c:extLst>
            </c:dLbl>
            <c:dLbl>
              <c:idx val="3"/>
              <c:layout>
                <c:manualLayout>
                  <c:x val="-5.4412309818166792E-3"/>
                  <c:y val="-0.10269808091449487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7 802</a:t>
                    </a:r>
                    <a:endParaRPr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0DD-400B-A27A-254A04D76FB1}"/>
                </c:ext>
              </c:extLst>
            </c:dLbl>
            <c:dLbl>
              <c:idx val="4"/>
              <c:layout>
                <c:manualLayout>
                  <c:x val="-2.7818743827566069E-3"/>
                  <c:y val="-0.10157748541703493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8 574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50DD-400B-A27A-254A04D76FB1}"/>
                </c:ext>
              </c:extLst>
            </c:dLbl>
            <c:dLbl>
              <c:idx val="5"/>
              <c:layout>
                <c:manualLayout>
                  <c:x val="-3.0509330449921337E-3"/>
                  <c:y val="-0.1050624984217570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  <a:latin typeface="Arial"/>
                        <a:cs typeface="Arial"/>
                      </a:rPr>
                      <a:t>9 002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50DD-400B-A27A-254A04D76FB1}"/>
                </c:ext>
              </c:extLst>
            </c:dLbl>
            <c:dLbl>
              <c:idx val="6"/>
              <c:layout>
                <c:manualLayout>
                  <c:x val="3.0509330449921337E-3"/>
                  <c:y val="-0.10583066084189793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chemeClr val="tx1"/>
                        </a:solidFill>
                      </a:rPr>
                      <a:t>9 002</a:t>
                    </a:r>
                    <a:endParaRPr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0DD-400B-A27A-254A04D76FB1}"/>
                </c:ext>
              </c:extLst>
            </c:dLbl>
            <c:dLbl>
              <c:idx val="8"/>
              <c:layout>
                <c:manualLayout>
                  <c:x val="-6.4851339792936476E-3"/>
                  <c:y val="-0.2535238449473133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</a:t>
                    </a:r>
                    <a:r>
                      <a:rPr lang="en-US">
                        <a:solidFill>
                          <a:srgbClr val="FF0000"/>
                        </a:solidFill>
                      </a:rPr>
                      <a:t>7 400   </a:t>
                    </a:r>
                    <a:endParaRPr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0DD-400B-A27A-254A04D76F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Navigo Light"/>
                    <a:ea typeface="+mn-ea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Лист1!$A$7:$A$15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Лист1!$C$7:$C$13</c:f>
              <c:numCache>
                <c:formatCode>General</c:formatCode>
                <c:ptCount val="7"/>
                <c:pt idx="4" formatCode="_-* #\ ##0_р_._-;\-* #\ ##0_р_._-;_-* &quot;-&quot;??_р_._-;_-@_-">
                  <c:v>1443</c:v>
                </c:pt>
                <c:pt idx="5" formatCode="_-* #\ ##0_р_._-;\-* #\ ##0_р_._-;_-* &quot;-&quot;??_р_._-;_-@_-">
                  <c:v>1595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50DD-400B-A27A-254A04D76F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Лист1!$A$7:$A$15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Лист1!$D$7:$D$13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17-50DD-400B-A27A-254A04D76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183336960"/>
        <c:axId val="144547840"/>
      </c:barChart>
      <c:catAx>
        <c:axId val="183336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Navigo Light"/>
                <a:ea typeface="+mn-ea"/>
                <a:cs typeface="Arial"/>
              </a:defRPr>
            </a:pPr>
            <a:endParaRPr lang="ru-RU"/>
          </a:p>
        </c:txPr>
        <c:crossAx val="144547840"/>
        <c:crosses val="autoZero"/>
        <c:auto val="0"/>
        <c:lblAlgn val="ctr"/>
        <c:lblOffset val="100"/>
        <c:tickMarkSkip val="2"/>
        <c:noMultiLvlLbl val="0"/>
      </c:catAx>
      <c:valAx>
        <c:axId val="144547840"/>
        <c:scaling>
          <c:orientation val="minMax"/>
        </c:scaling>
        <c:delete val="1"/>
        <c:axPos val="l"/>
        <c:majorGridlines>
          <c:spPr>
            <a:prstGeom prst="rect">
              <a:avLst/>
            </a:prstGeom>
            <a:ln w="6350" cap="flat" cmpd="sng" algn="ctr">
              <a:noFill/>
              <a:prstDash val="solid"/>
              <a:round/>
            </a:ln>
            <a:effectLst/>
          </c:spPr>
        </c:majorGridlines>
        <c:numFmt formatCode="_-* #\ ##0_р_._-;\-* #\ ##0_р_._-;_-* &quot;-&quot;??_р_._-;_-@_-" sourceLinked="1"/>
        <c:majorTickMark val="none"/>
        <c:minorTickMark val="none"/>
        <c:tickLblPos val="nextTo"/>
        <c:crossAx val="183336960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>
    <a:xfrm>
      <a:off x="7131080" y="2991739"/>
      <a:ext cx="4274920" cy="2579002"/>
    </a:xfrm>
    <a:prstGeom prst="rect">
      <a:avLst/>
    </a:prstGeom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"/>
          <c:y val="1.9704433497536946E-2"/>
          <c:w val="0.70538736133919089"/>
          <c:h val="0.97468549189971943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819-4CB0-AD9C-C044055813E6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19-4CB0-AD9C-C044055813E6}"/>
                </c:ext>
              </c:extLst>
            </c:dLbl>
            <c:dLbl>
              <c:idx val="1"/>
              <c:layout>
                <c:manualLayout>
                  <c:x val="-0.15445904354684564"/>
                  <c:y val="-0.2563290104293663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99%</a:t>
                    </a:r>
                    <a:endParaRPr lang="en-US" sz="14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819-4CB0-AD9C-C044055813E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Лист2!$A$5:$A$6</c:f>
              <c:strCache>
                <c:ptCount val="2"/>
                <c:pt idx="0">
                  <c:v>потери </c:v>
                </c:pt>
                <c:pt idx="1">
                  <c:v> конверсия в продукцию (товарная + потребляемая на собственном пр-ве)</c:v>
                </c:pt>
              </c:strCache>
            </c:strRef>
          </c:cat>
          <c:val>
            <c:numRef>
              <c:f>Лист2!$B$5:$B$6</c:f>
              <c:numCache>
                <c:formatCode>0.0%</c:formatCode>
                <c:ptCount val="2"/>
                <c:pt idx="0">
                  <c:v>5.0000000000000001E-3</c:v>
                </c:pt>
                <c:pt idx="1">
                  <c:v>0.995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19-4CB0-AD9C-C04405581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26"/>
        <c:holeSize val="50"/>
      </c:doughnutChart>
    </c:plotArea>
    <c:plotVisOnly val="1"/>
    <c:dispBlanksAs val="gap"/>
    <c:showDLblsOverMax val="0"/>
  </c:chart>
  <c:spPr>
    <a:noFill/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279377291579006E-2"/>
          <c:y val="8.337320666775061E-3"/>
          <c:w val="0.78404640259662195"/>
          <c:h val="0.98379640598022589"/>
        </c:manualLayout>
      </c:layout>
      <c:doughnut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1"/>
            <c:bubble3D val="0"/>
            <c:spPr>
              <a:solidFill>
                <a:srgbClr val="F39967"/>
              </a:solidFill>
            </c:spPr>
            <c:extLst>
              <c:ext xmlns:c16="http://schemas.microsoft.com/office/drawing/2014/chart" uri="{C3380CC4-5D6E-409C-BE32-E72D297353CC}">
                <c16:uniqueId val="{00000001-78AE-4517-9633-48C6CA2858CE}"/>
              </c:ext>
            </c:extLst>
          </c:dPt>
          <c:cat>
            <c:strRef>
              <c:f>топливо!$A$1:$A$2</c:f>
              <c:strCache>
                <c:ptCount val="2"/>
                <c:pt idx="0">
                  <c:v>Топливный газ от газопроводной системы  ООО "ИНК"</c:v>
                </c:pt>
                <c:pt idx="1">
                  <c:v>Топливный газ собственной выработки</c:v>
                </c:pt>
              </c:strCache>
            </c:strRef>
          </c:cat>
          <c:val>
            <c:numRef>
              <c:f>топливо!$B$1:$B$2</c:f>
              <c:numCache>
                <c:formatCode>0%</c:formatCode>
                <c:ptCount val="2"/>
                <c:pt idx="0">
                  <c:v>0.26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AE-4517-9633-48C6CA285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30"/>
        <c:holeSize val="50"/>
      </c:doughnutChart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5.0834084670713868E-2"/>
          <c:y val="1.6203703703703703E-2"/>
          <c:w val="0.77132375628618943"/>
          <c:h val="0.98379640598022589"/>
        </c:manualLayout>
      </c:layout>
      <c:doughnutChart>
        <c:varyColors val="1"/>
        <c:ser>
          <c:idx val="0"/>
          <c:order val="0"/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AB0B-4AAC-8454-199FC56D1748}"/>
              </c:ext>
            </c:extLst>
          </c:dPt>
          <c:dLbls>
            <c:dLbl>
              <c:idx val="0"/>
              <c:layout>
                <c:manualLayout>
                  <c:x val="0.1208027848368394"/>
                  <c:y val="0.18995648464298887"/>
                </c:manualLayout>
              </c:layout>
              <c:tx>
                <c:rich>
                  <a:bodyPr/>
                  <a:lstStyle/>
                  <a:p>
                    <a:r>
                      <a:rPr lang="en-US" sz="15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B0B-4AAC-8454-199FC56D174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Вода!$A$1:$A$2</c:f>
              <c:strCache>
                <c:ptCount val="2"/>
                <c:pt idx="0">
                  <c:v>Система оборотной воды</c:v>
                </c:pt>
                <c:pt idx="1">
                  <c:v>Водозабор из р. Лена </c:v>
                </c:pt>
              </c:strCache>
            </c:strRef>
          </c:cat>
          <c:val>
            <c:numRef>
              <c:f>Вода!$B$1:$B$2</c:f>
              <c:numCache>
                <c:formatCode>0%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0B-4AAC-8454-199FC56D1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0"/>
        <c:holeSize val="50"/>
      </c:doughnut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9E858-F13B-47FF-BD41-0EB471711E78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A6CFC-0A3F-4DE9-BECA-6886084C11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593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4ABF3-47A6-42EF-ADA4-A6196765A673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F5086-B7D9-429A-B276-AA5FEE15C8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16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56330C-0318-4032-BC4B-259AE6E24D4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085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414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26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0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190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6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564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609600" y="1221585"/>
            <a:ext cx="10972800" cy="18045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lang="ru-RU" sz="5804" dirty="0">
                <a:solidFill>
                  <a:srgbClr val="225646"/>
                </a:solidFill>
                <a:latin typeface="Navigo-Regular"/>
                <a:ea typeface="Navigo-Regular"/>
                <a:cs typeface="Navigo-Regular"/>
                <a:sym typeface="Helvetica Neue"/>
              </a:defRPr>
            </a:lvl1pPr>
          </a:lstStyle>
          <a:p>
            <a:pPr lvl="0" algn="l" defTabSz="608018">
              <a:lnSpc>
                <a:spcPct val="80000"/>
              </a:lnSpc>
            </a:pPr>
            <a:r>
              <a:rPr lang="ru-RU" dirty="0"/>
              <a:t>«Цитата или миссия компании»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DCBAF80-7E7E-B340-981E-6C56A8F420A3}"/>
              </a:ext>
            </a:extLst>
          </p:cNvPr>
          <p:cNvGrpSpPr/>
          <p:nvPr/>
        </p:nvGrpSpPr>
        <p:grpSpPr>
          <a:xfrm>
            <a:off x="0" y="4253635"/>
            <a:ext cx="12382502" cy="2691619"/>
            <a:chOff x="-1193661" y="5761926"/>
            <a:chExt cx="19910378" cy="4843438"/>
          </a:xfrm>
        </p:grpSpPr>
        <p:sp>
          <p:nvSpPr>
            <p:cNvPr id="6" name="Линия"/>
            <p:cNvSpPr/>
            <p:nvPr/>
          </p:nvSpPr>
          <p:spPr>
            <a:xfrm flipV="1">
              <a:off x="3209597" y="5761926"/>
              <a:ext cx="5240042" cy="4686435"/>
            </a:xfrm>
            <a:prstGeom prst="line">
              <a:avLst/>
            </a:prstGeom>
            <a:ln w="25400">
              <a:solidFill>
                <a:srgbClr val="245646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7894F3-0D46-104F-86BA-A74960F965E1}"/>
                </a:ext>
              </a:extLst>
            </p:cNvPr>
            <p:cNvGrpSpPr/>
            <p:nvPr/>
          </p:nvGrpSpPr>
          <p:grpSpPr>
            <a:xfrm>
              <a:off x="-1193661" y="5773671"/>
              <a:ext cx="19910378" cy="4831693"/>
              <a:chOff x="-1193661" y="5773671"/>
              <a:chExt cx="19910378" cy="4831693"/>
            </a:xfrm>
          </p:grpSpPr>
          <p:sp>
            <p:nvSpPr>
              <p:cNvPr id="8" name="Линия"/>
              <p:cNvSpPr/>
              <p:nvPr/>
            </p:nvSpPr>
            <p:spPr>
              <a:xfrm>
                <a:off x="3625145" y="7778061"/>
                <a:ext cx="2827303" cy="2827303"/>
              </a:xfrm>
              <a:prstGeom prst="line">
                <a:avLst/>
              </a:prstGeom>
              <a:ln w="25400">
                <a:solidFill>
                  <a:srgbClr val="245646"/>
                </a:solidFill>
                <a:miter lim="400000"/>
              </a:ln>
            </p:spPr>
            <p:txBody>
              <a:bodyPr lIns="30480" tIns="30480" rIns="30480" bIns="30480" anchor="ctr"/>
              <a:lstStyle/>
              <a:p>
                <a:pPr defTabSz="411678">
                  <a:defRPr sz="2000" b="0">
                    <a:latin typeface="Graphik LCG Light"/>
                    <a:ea typeface="Graphik LCG Light"/>
                    <a:cs typeface="Graphik LCG Light"/>
                    <a:sym typeface="Graphik LCG Light"/>
                  </a:defRPr>
                </a:pPr>
                <a:endParaRPr sz="1282"/>
              </a:p>
            </p:txBody>
          </p:sp>
          <p:sp>
            <p:nvSpPr>
              <p:cNvPr id="9" name="Линия"/>
              <p:cNvSpPr/>
              <p:nvPr/>
            </p:nvSpPr>
            <p:spPr>
              <a:xfrm flipV="1">
                <a:off x="-1193661" y="6994012"/>
                <a:ext cx="19910378" cy="1049984"/>
              </a:xfrm>
              <a:prstGeom prst="line">
                <a:avLst/>
              </a:prstGeom>
              <a:ln w="25400">
                <a:solidFill>
                  <a:srgbClr val="245646"/>
                </a:solidFill>
                <a:miter lim="400000"/>
              </a:ln>
            </p:spPr>
            <p:txBody>
              <a:bodyPr lIns="30480" tIns="30480" rIns="30480" bIns="30480" anchor="ctr"/>
              <a:lstStyle/>
              <a:p>
                <a:pPr defTabSz="411678">
                  <a:defRPr sz="2000" b="0">
                    <a:latin typeface="Graphik LCG Light"/>
                    <a:ea typeface="Graphik LCG Light"/>
                    <a:cs typeface="Graphik LCG Light"/>
                    <a:sym typeface="Graphik LCG Light"/>
                  </a:defRPr>
                </a:pPr>
                <a:endParaRPr sz="1282"/>
              </a:p>
            </p:txBody>
          </p:sp>
          <p:sp>
            <p:nvSpPr>
              <p:cNvPr id="10" name="Линия"/>
              <p:cNvSpPr/>
              <p:nvPr/>
            </p:nvSpPr>
            <p:spPr>
              <a:xfrm>
                <a:off x="8440473" y="5773671"/>
                <a:ext cx="8611262" cy="4674690"/>
              </a:xfrm>
              <a:prstGeom prst="line">
                <a:avLst/>
              </a:prstGeom>
              <a:ln w="25400">
                <a:solidFill>
                  <a:srgbClr val="245646"/>
                </a:solidFill>
                <a:miter lim="400000"/>
              </a:ln>
            </p:spPr>
            <p:txBody>
              <a:bodyPr lIns="30480" tIns="30480" rIns="30480" bIns="30480" anchor="ctr"/>
              <a:lstStyle/>
              <a:p>
                <a:pPr defTabSz="411678">
                  <a:defRPr sz="2000" b="0">
                    <a:latin typeface="Graphik LCG Light"/>
                    <a:ea typeface="Graphik LCG Light"/>
                    <a:cs typeface="Graphik LCG Light"/>
                    <a:sym typeface="Graphik LCG Light"/>
                  </a:defRPr>
                </a:pPr>
                <a:endParaRPr sz="1282"/>
              </a:p>
            </p:txBody>
          </p:sp>
        </p:grpSp>
      </p:grp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122910"/>
      </p:ext>
    </p:extLst>
  </p:cSld>
  <p:clrMapOvr>
    <a:masterClrMapping/>
  </p:clrMapOvr>
  <p:transition spd="med"/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58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071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Образец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24" y="438602"/>
            <a:ext cx="8347658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523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7" name="Номер слайда 2"/>
          <p:cNvSpPr txBox="1">
            <a:spLocks/>
          </p:cNvSpPr>
          <p:nvPr userDrawn="1"/>
        </p:nvSpPr>
        <p:spPr>
          <a:xfrm>
            <a:off x="11860075" y="6521769"/>
            <a:ext cx="146707" cy="12465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48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 LCG Bold"/>
                <a:ea typeface="Graphik LCG Bold"/>
                <a:cs typeface="Graphik LCG Bold"/>
                <a:sym typeface="Graphik LCG Bold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810" smtClean="0"/>
              <a:pPr/>
              <a:t>‹#›</a:t>
            </a:fld>
            <a:endParaRPr lang="uk-UA" sz="81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857904" y="388292"/>
            <a:ext cx="495623" cy="5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094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УПДТ Яракта 20150826_INC_4633 copy.jpg" descr="УПДТ Яракта 20150826_INC_4633 copy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10;p2"/>
          <p:cNvSpPr/>
          <p:nvPr userDrawn="1"/>
        </p:nvSpPr>
        <p:spPr>
          <a:xfrm>
            <a:off x="0" y="1"/>
            <a:ext cx="10131579" cy="6862455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chemeClr val="tx2">
              <a:alpha val="64620"/>
            </a:schemeClr>
          </a:solidFill>
          <a:ln>
            <a:noFill/>
          </a:ln>
        </p:spPr>
      </p:sp>
      <p:sp>
        <p:nvSpPr>
          <p:cNvPr id="8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8433" y="3243189"/>
            <a:ext cx="4899719" cy="11883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56" b="1" i="0" baseline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Спасибо за внимание</a:t>
            </a:r>
            <a:endParaRPr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099"/>
            <a:ext cx="650614" cy="352985"/>
          </a:xfrm>
          <a:prstGeom prst="rect">
            <a:avLst/>
          </a:prstGeom>
        </p:spPr>
        <p:txBody>
          <a:bodyPr anchor="ctr"/>
          <a:lstStyle>
            <a:lvl1pPr>
              <a:defRPr sz="709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2F75EECE-26D8-F147-BEC8-78D7D3E0E5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32" r="49806" b="21683"/>
          <a:stretch/>
        </p:blipFill>
        <p:spPr>
          <a:xfrm>
            <a:off x="558433" y="1873933"/>
            <a:ext cx="1007937" cy="1166399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-442923" y="2771775"/>
            <a:ext cx="72198" cy="3214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8" tIns="35718" rIns="35718" bIns="35718" numCol="1" spcCol="38100" rtlCol="0" anchor="ctr">
            <a:spAutoFit/>
          </a:bodyPr>
          <a:lstStyle/>
          <a:p>
            <a:pPr marL="0" marR="0" indent="0" algn="ctr" defTabSz="4107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2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945430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Фото — горизонтально коп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Уровень текста 1"/>
          <p:cNvSpPr txBox="1"/>
          <p:nvPr/>
        </p:nvSpPr>
        <p:spPr>
          <a:xfrm>
            <a:off x="100013" y="6433854"/>
            <a:ext cx="1238288" cy="186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b">
            <a:spAutoFit/>
          </a:bodyPr>
          <a:lstStyle>
            <a:lvl1pPr algn="l">
              <a:defRPr b="0">
                <a:solidFill>
                  <a:srgbClr val="0B503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lvl1pPr>
          </a:lstStyle>
          <a:p>
            <a:r>
              <a:rPr sz="1215" dirty="0" err="1"/>
              <a:t>Уровень</a:t>
            </a:r>
            <a:r>
              <a:rPr sz="1215" dirty="0"/>
              <a:t> </a:t>
            </a:r>
            <a:r>
              <a:rPr sz="1215" dirty="0" err="1"/>
              <a:t>текста</a:t>
            </a:r>
            <a:r>
              <a:rPr sz="1215" dirty="0"/>
              <a:t> 1</a:t>
            </a:r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54963" y="6536531"/>
            <a:ext cx="276785" cy="273065"/>
          </a:xfrm>
          <a:prstGeom prst="rect">
            <a:avLst/>
          </a:prstGeom>
        </p:spPr>
        <p:txBody>
          <a:bodyPr lIns="52916" tIns="52916" rIns="52916" bIns="52916" anchor="t"/>
          <a:lstStyle>
            <a:lvl1pPr algn="ctr" defTabSz="410765">
              <a:defRPr sz="108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476738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3282210" y="2660861"/>
            <a:ext cx="8909789" cy="1753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2660861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31390" y="0"/>
            <a:ext cx="2450821" cy="6858000"/>
          </a:xfrm>
          <a:prstGeom prst="rect">
            <a:avLst/>
          </a:prstGeom>
          <a:solidFill>
            <a:srgbClr val="49AE44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Изображение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6" y="6202728"/>
            <a:ext cx="2268276" cy="601578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189860" y="254044"/>
            <a:ext cx="1733880" cy="2191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1" y="2660861"/>
            <a:ext cx="831390" cy="1753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0" y="2836235"/>
            <a:ext cx="831389" cy="4021766"/>
          </a:xfrm>
          <a:prstGeom prst="rect">
            <a:avLst/>
          </a:pr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-1" y="-1"/>
            <a:ext cx="831389" cy="2660861"/>
          </a:xfrm>
          <a:prstGeom prst="rect">
            <a:avLst/>
          </a:prstGeom>
          <a:pattFill prst="pct90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87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1"/>
            <a:ext cx="1466659" cy="68580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917480" y="2699361"/>
            <a:ext cx="8274519" cy="3753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466660" y="0"/>
            <a:ext cx="2450821" cy="6858000"/>
          </a:xfrm>
          <a:prstGeom prst="rect">
            <a:avLst/>
          </a:prstGeom>
          <a:solidFill>
            <a:srgbClr val="49AE44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Изображение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32" y="6202728"/>
            <a:ext cx="2268276" cy="601578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825130" y="254044"/>
            <a:ext cx="1733880" cy="2191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2699360"/>
            <a:ext cx="1466659" cy="3753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11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6779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1"/>
            <a:ext cx="1466659" cy="68580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917480" y="2699361"/>
            <a:ext cx="8274519" cy="3753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466660" y="0"/>
            <a:ext cx="2450821" cy="6858000"/>
          </a:xfrm>
          <a:prstGeom prst="rect">
            <a:avLst/>
          </a:prstGeom>
          <a:solidFill>
            <a:srgbClr val="49AE44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Изображение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32" y="6202728"/>
            <a:ext cx="2268276" cy="601578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825130" y="254044"/>
            <a:ext cx="1733880" cy="2191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pic>
        <p:nvPicPr>
          <p:cNvPr id="12" name="Picture 9" descr="INK-logo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665" y="332266"/>
            <a:ext cx="1233359" cy="147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 userDrawn="1"/>
        </p:nvSpPr>
        <p:spPr>
          <a:xfrm>
            <a:off x="2209863" y="1793791"/>
            <a:ext cx="982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7341"/>
                </a:solidFill>
                <a:latin typeface="Calibri" panose="020F0502020204030204"/>
                <a:cs typeface="Arial" panose="020B0604020202020204" pitchFamily="34" charset="0"/>
              </a:rPr>
              <a:t>ИРКУТСКАЯ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7341"/>
                </a:solidFill>
                <a:latin typeface="Calibri" panose="020F0502020204030204"/>
                <a:cs typeface="Arial" panose="020B0604020202020204" pitchFamily="34" charset="0"/>
              </a:rPr>
              <a:t>НЕФТЯНАЯ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7341"/>
                </a:solidFill>
                <a:latin typeface="Calibri" panose="020F0502020204030204"/>
                <a:cs typeface="Arial" panose="020B0604020202020204" pitchFamily="34" charset="0"/>
              </a:rPr>
              <a:t>КОМПАНИЯ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2699360"/>
            <a:ext cx="1466659" cy="3753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544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31390" y="0"/>
            <a:ext cx="2450821" cy="6858000"/>
          </a:xfrm>
          <a:prstGeom prst="rect">
            <a:avLst/>
          </a:prstGeom>
          <a:solidFill>
            <a:srgbClr val="49AE44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2660861"/>
            <a:ext cx="12192000" cy="2449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Изображение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3" y="5775168"/>
            <a:ext cx="2268276" cy="601578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1189860" y="254044"/>
            <a:ext cx="1733880" cy="2191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350" dirty="0">
              <a:solidFill>
                <a:prstClr val="white"/>
              </a:solidFill>
            </a:endParaRPr>
          </a:p>
        </p:txBody>
      </p:sp>
      <p:pic>
        <p:nvPicPr>
          <p:cNvPr id="13" name="Picture 9" descr="INK-logo.gi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95" y="332266"/>
            <a:ext cx="1233359" cy="147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 userDrawn="1"/>
        </p:nvSpPr>
        <p:spPr>
          <a:xfrm>
            <a:off x="1574593" y="1793791"/>
            <a:ext cx="982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7341"/>
                </a:solidFill>
                <a:latin typeface="Calibri" panose="020F0502020204030204"/>
                <a:cs typeface="Arial" panose="020B0604020202020204" pitchFamily="34" charset="0"/>
              </a:rPr>
              <a:t>ИРКУТСКАЯ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7341"/>
                </a:solidFill>
                <a:latin typeface="Calibri" panose="020F0502020204030204"/>
                <a:cs typeface="Arial" panose="020B0604020202020204" pitchFamily="34" charset="0"/>
              </a:rPr>
              <a:t>НЕФТЯНАЯ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7341"/>
                </a:solidFill>
                <a:latin typeface="Calibri" panose="020F0502020204030204"/>
                <a:cs typeface="Arial" panose="020B0604020202020204" pitchFamily="34" charset="0"/>
              </a:rPr>
              <a:t>КОМПАНИЯ</a:t>
            </a: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282211" y="2876404"/>
            <a:ext cx="8909790" cy="2449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0" y="2905780"/>
            <a:ext cx="831389" cy="2449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6480549"/>
            <a:ext cx="12192000" cy="2449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3282211" y="6234077"/>
            <a:ext cx="8909790" cy="2449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0" y="6253828"/>
            <a:ext cx="831389" cy="2449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116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9" y="122003"/>
            <a:ext cx="536743" cy="6266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831390" y="81335"/>
            <a:ext cx="11360610" cy="707936"/>
          </a:xfrm>
          <a:prstGeom prst="rect">
            <a:avLst/>
          </a:prstGeom>
          <a:solidFill>
            <a:srgbClr val="49AE44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40041" y="81336"/>
            <a:ext cx="10229453" cy="7079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</a:rPr>
              <a:t>ОБЩИЕ СВЕДЕНИЯ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648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1"/>
            <a:ext cx="12192000" cy="6061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50" y="950733"/>
            <a:ext cx="11713301" cy="5286579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 2" panose="05020102010507070707" pitchFamily="18" charset="2"/>
              <a:buChar char=""/>
              <a:defRPr>
                <a:latin typeface="Arial" pitchFamily="34" charset="0"/>
                <a:cs typeface="Arial" pitchFamily="34" charset="0"/>
              </a:defRPr>
            </a:lvl1pPr>
            <a:lvl2pPr marL="742950" indent="-285750">
              <a:buFont typeface="Wingdings" panose="05000000000000000000" pitchFamily="2" charset="2"/>
              <a:buChar char=""/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446934" y="6237312"/>
            <a:ext cx="575733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E76FD51-2740-49EA-BDA9-73F4F5BDDEA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234920" y="116541"/>
            <a:ext cx="7440187" cy="4176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>
                <a:solidFill>
                  <a:schemeClr val="tx1"/>
                </a:solidFill>
                <a:effectLst>
                  <a:glow rad="25400">
                    <a:schemeClr val="bg1">
                      <a:lumMod val="95000"/>
                      <a:alpha val="77000"/>
                    </a:schemeClr>
                  </a:glo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5762" y="63646"/>
            <a:ext cx="1506889" cy="4311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86851"/>
            <a:ext cx="1460844" cy="43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39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УПДТ Яракта 20150826_INC_4633 copy.jpg" descr="УПДТ Яракта 20150826_INC_4633 copy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10;p2"/>
          <p:cNvSpPr/>
          <p:nvPr userDrawn="1"/>
        </p:nvSpPr>
        <p:spPr>
          <a:xfrm>
            <a:off x="0" y="0"/>
            <a:ext cx="10131579" cy="6862455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chemeClr val="tx2">
              <a:alpha val="64620"/>
            </a:schemeClr>
          </a:solidFill>
          <a:ln>
            <a:noFill/>
          </a:ln>
        </p:spPr>
      </p:sp>
      <p:sp>
        <p:nvSpPr>
          <p:cNvPr id="8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8432" y="3243186"/>
            <a:ext cx="4899719" cy="11883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55" b="1" i="0" baseline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Спасибо за внимание</a:t>
            </a:r>
            <a:endParaRPr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5" y="6278095"/>
            <a:ext cx="650615" cy="352985"/>
          </a:xfrm>
          <a:prstGeom prst="rect">
            <a:avLst/>
          </a:prstGeom>
        </p:spPr>
        <p:txBody>
          <a:bodyPr anchor="ctr"/>
          <a:lstStyle>
            <a:lvl1pPr>
              <a:defRPr sz="709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10" name="Рисунок 19">
            <a:extLst>
              <a:ext uri="{FF2B5EF4-FFF2-40B4-BE49-F238E27FC236}">
                <a16:creationId xmlns:a16="http://schemas.microsoft.com/office/drawing/2014/main" id="{E8B70E98-4572-E449-8284-0FFE87D6BAA6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77" y="1820538"/>
            <a:ext cx="1177694" cy="102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3619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Заголовок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3912" y="91025"/>
            <a:ext cx="12004581" cy="4481276"/>
            <a:chOff x="135532" y="134847"/>
            <a:chExt cx="16003787" cy="6244736"/>
          </a:xfrm>
        </p:grpSpPr>
        <p:pic>
          <p:nvPicPr>
            <p:cNvPr id="48" name="lukas-neasi-65744.jpg" descr="lukas-neasi-65744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5532" y="134847"/>
              <a:ext cx="5628879" cy="482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080" y="1133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49" name="niklas-hamann-578338-unsplash.jpg" descr="niklas-hamann-578338-unsplash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0952" y="2835324"/>
              <a:ext cx="6586142" cy="350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62" y="0"/>
                  </a:moveTo>
                  <a:lnTo>
                    <a:pt x="0" y="13765"/>
                  </a:lnTo>
                  <a:lnTo>
                    <a:pt x="21600" y="21600"/>
                  </a:lnTo>
                  <a:lnTo>
                    <a:pt x="16062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50" name="vyacheslav-argenberg-422451.jpg" descr="vyacheslav-argenberg-42245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69259" y="139422"/>
              <a:ext cx="4300142" cy="619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277" y="19"/>
                  </a:lnTo>
                  <a:lnTo>
                    <a:pt x="0" y="8988"/>
                  </a:lnTo>
                  <a:lnTo>
                    <a:pt x="8698" y="21600"/>
                  </a:lnTo>
                  <a:lnTo>
                    <a:pt x="21600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51" name="martin-sattler-220209.jpg" descr="martin-sattler-220209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49157" y="213335"/>
              <a:ext cx="5936060" cy="6166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57" y="0"/>
                  </a:moveTo>
                  <a:lnTo>
                    <a:pt x="0" y="21600"/>
                  </a:lnTo>
                  <a:lnTo>
                    <a:pt x="21600" y="9456"/>
                  </a:lnTo>
                  <a:lnTo>
                    <a:pt x="9357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52" name="1363799310_progulka-po-baykalu-18.jpg" descr="1363799310_progulka-po-baykalu-18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91315" y="137623"/>
              <a:ext cx="6248004" cy="357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2"/>
                  </a:lnTo>
                  <a:lnTo>
                    <a:pt x="11950" y="16667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53" name="steve-halama-369633.jpg" descr="steve-halama-369633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53390" y="3049637"/>
              <a:ext cx="4875610" cy="263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67" y="0"/>
                  </a:moveTo>
                  <a:lnTo>
                    <a:pt x="0" y="9385"/>
                  </a:lnTo>
                  <a:lnTo>
                    <a:pt x="21600" y="21600"/>
                  </a:lnTo>
                  <a:lnTo>
                    <a:pt x="21600" y="6844"/>
                  </a:lnTo>
                  <a:lnTo>
                    <a:pt x="8767" y="0"/>
                  </a:ln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12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63953" y="4688629"/>
            <a:ext cx="9193897" cy="10714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титульной страницы</a:t>
            </a:r>
            <a:endParaRPr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0" hasCustomPrompt="1"/>
          </p:nvPr>
        </p:nvSpPr>
        <p:spPr>
          <a:xfrm>
            <a:off x="263954" y="5877098"/>
            <a:ext cx="9191625" cy="423268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2160" b="0" i="0" u="none" strike="noStrike" cap="none" spc="0" normalizeH="0" baseline="0" dirty="0">
                <a:ln>
                  <a:noFill/>
                </a:ln>
                <a:solidFill>
                  <a:srgbClr val="0B503F"/>
                </a:solidFill>
                <a:effectLst/>
                <a:uFillTx/>
                <a:latin typeface="Navigo-Regular"/>
                <a:ea typeface="Navigo-Regular"/>
                <a:cs typeface="Navigo-Regular"/>
                <a:sym typeface="Navigo-Regular"/>
              </a:defRPr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203" y="4421646"/>
            <a:ext cx="1013045" cy="183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6247"/>
      </p:ext>
    </p:extLst>
  </p:cSld>
  <p:clrMapOvr>
    <a:masterClrMapping/>
  </p:clrMapOvr>
  <p:transition spd="med"/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928996" y="116187"/>
            <a:ext cx="155601" cy="120016"/>
          </a:xfrm>
          <a:prstGeom prst="rect">
            <a:avLst/>
          </a:prstGeom>
        </p:spPr>
        <p:txBody>
          <a:bodyPr lIns="91212" tIns="45604" rIns="91212" bIns="45604"/>
          <a:lstStyle/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jay-mantri-4033.jpg" descr="jay-mantri-403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" y="1"/>
            <a:ext cx="12191999" cy="690810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44830" y="4703670"/>
            <a:ext cx="9932051" cy="10714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chemeClr val="bg1"/>
                </a:solidFill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титульной страницы</a:t>
            </a:r>
            <a:endParaRPr dirty="0"/>
          </a:p>
        </p:txBody>
      </p:sp>
      <p:sp>
        <p:nvSpPr>
          <p:cNvPr id="17" name="Содержимое 2"/>
          <p:cNvSpPr>
            <a:spLocks noGrp="1"/>
          </p:cNvSpPr>
          <p:nvPr>
            <p:ph sz="quarter" idx="11" hasCustomPrompt="1"/>
          </p:nvPr>
        </p:nvSpPr>
        <p:spPr>
          <a:xfrm>
            <a:off x="444833" y="5892137"/>
            <a:ext cx="9929596" cy="423268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216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Navigo-Regular"/>
                <a:ea typeface="Navigo-Regular"/>
                <a:cs typeface="Navigo-Regular"/>
                <a:sym typeface="Navigo-Regular"/>
              </a:defRPr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Номер слайда 2"/>
          <p:cNvSpPr txBox="1">
            <a:spLocks/>
          </p:cNvSpPr>
          <p:nvPr/>
        </p:nvSpPr>
        <p:spPr>
          <a:xfrm>
            <a:off x="11860073" y="6521812"/>
            <a:ext cx="146707" cy="12465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48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 LCG Bold"/>
                <a:ea typeface="Graphik LCG Bold"/>
                <a:cs typeface="Graphik LCG Bold"/>
                <a:sym typeface="Graphik LCG Bold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810" smtClean="0"/>
              <a:pPr/>
              <a:t>‹#›</a:t>
            </a:fld>
            <a:endParaRPr lang="uk-UA" sz="810"/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61561" tIns="30779" rIns="61561" bIns="3077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742" smtClean="0"/>
              <a:pPr/>
              <a:t>‹#›</a:t>
            </a:fld>
            <a:endParaRPr lang="uk-UA" sz="742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FCD4DF-0C23-5245-9FAB-901DD90336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1" y="533347"/>
            <a:ext cx="1995910" cy="109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99539"/>
      </p:ext>
    </p:extLst>
  </p:cSld>
  <p:clrMapOvr>
    <a:masterClrMapping/>
  </p:clrMapOvr>
  <p:transition spd="med"/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928996" y="116187"/>
            <a:ext cx="155601" cy="120016"/>
          </a:xfrm>
          <a:prstGeom prst="rect">
            <a:avLst/>
          </a:prstGeom>
        </p:spPr>
        <p:txBody>
          <a:bodyPr lIns="91212" tIns="45604" rIns="91212" bIns="45604"/>
          <a:lstStyle/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Изображение 3" descr="Снимок экрана 2018-07-23 в 1.38.05.pn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968" y="-9242"/>
            <a:ext cx="12257998" cy="69028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002A379-F069-4A4E-90CD-64A3C2596A25}"/>
              </a:ext>
            </a:extLst>
          </p:cNvPr>
          <p:cNvGrpSpPr/>
          <p:nvPr/>
        </p:nvGrpSpPr>
        <p:grpSpPr>
          <a:xfrm>
            <a:off x="-2" y="4192567"/>
            <a:ext cx="12224291" cy="2723981"/>
            <a:chOff x="-2" y="5933376"/>
            <a:chExt cx="16299054" cy="4035528"/>
          </a:xfrm>
        </p:grpSpPr>
        <p:sp>
          <p:nvSpPr>
            <p:cNvPr id="9" name="Линия">
              <a:extLst>
                <a:ext uri="{FF2B5EF4-FFF2-40B4-BE49-F238E27FC236}">
                  <a16:creationId xmlns:a16="http://schemas.microsoft.com/office/drawing/2014/main" id="{030FC556-277A-3B48-A7CB-6D94BCA2A963}"/>
                </a:ext>
              </a:extLst>
            </p:cNvPr>
            <p:cNvSpPr/>
            <p:nvPr/>
          </p:nvSpPr>
          <p:spPr>
            <a:xfrm flipV="1">
              <a:off x="-2" y="5933376"/>
              <a:ext cx="3848405" cy="3421435"/>
            </a:xfrm>
            <a:prstGeom prst="line">
              <a:avLst/>
            </a:prstGeom>
            <a:ln w="34925">
              <a:solidFill>
                <a:schemeClr val="bg1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10" name="Линия">
              <a:extLst>
                <a:ext uri="{FF2B5EF4-FFF2-40B4-BE49-F238E27FC236}">
                  <a16:creationId xmlns:a16="http://schemas.microsoft.com/office/drawing/2014/main" id="{B3C5E87A-F7E3-934E-94FA-59C65DCE772B}"/>
                </a:ext>
              </a:extLst>
            </p:cNvPr>
            <p:cNvSpPr/>
            <p:nvPr/>
          </p:nvSpPr>
          <p:spPr>
            <a:xfrm>
              <a:off x="3625146" y="7844904"/>
              <a:ext cx="2412718" cy="2124000"/>
            </a:xfrm>
            <a:prstGeom prst="line">
              <a:avLst/>
            </a:prstGeom>
            <a:ln w="34925">
              <a:solidFill>
                <a:schemeClr val="bg1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11" name="Линия">
              <a:extLst>
                <a:ext uri="{FF2B5EF4-FFF2-40B4-BE49-F238E27FC236}">
                  <a16:creationId xmlns:a16="http://schemas.microsoft.com/office/drawing/2014/main" id="{B473C9E9-F7E9-C342-8603-BDF506E50707}"/>
                </a:ext>
              </a:extLst>
            </p:cNvPr>
            <p:cNvSpPr/>
            <p:nvPr/>
          </p:nvSpPr>
          <p:spPr>
            <a:xfrm flipV="1">
              <a:off x="0" y="7157456"/>
              <a:ext cx="16299052" cy="886539"/>
            </a:xfrm>
            <a:prstGeom prst="line">
              <a:avLst/>
            </a:prstGeom>
            <a:ln w="34925">
              <a:solidFill>
                <a:schemeClr val="bg1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12" name="Линия">
              <a:extLst>
                <a:ext uri="{FF2B5EF4-FFF2-40B4-BE49-F238E27FC236}">
                  <a16:creationId xmlns:a16="http://schemas.microsoft.com/office/drawing/2014/main" id="{2255303D-205C-F44C-AAE1-24B79334BF9A}"/>
                </a:ext>
              </a:extLst>
            </p:cNvPr>
            <p:cNvSpPr/>
            <p:nvPr/>
          </p:nvSpPr>
          <p:spPr>
            <a:xfrm>
              <a:off x="3839239" y="5945122"/>
              <a:ext cx="8322827" cy="3995996"/>
            </a:xfrm>
            <a:prstGeom prst="line">
              <a:avLst/>
            </a:prstGeom>
            <a:ln w="34925">
              <a:solidFill>
                <a:schemeClr val="bg1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 dirty="0"/>
            </a:p>
          </p:txBody>
        </p:sp>
      </p:grpSp>
      <p:sp>
        <p:nvSpPr>
          <p:cNvPr id="13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480746" y="713978"/>
            <a:ext cx="8070487" cy="10714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chemeClr val="bg1"/>
                </a:solidFill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r>
              <a:rPr lang="ru-RU" b="1" dirty="0" smtClean="0">
                <a:latin typeface="Navigo" panose="02070503070706040303" pitchFamily="18" charset="0"/>
                <a:ea typeface="Navigo" panose="02070503070706040303" pitchFamily="18" charset="0"/>
              </a:rPr>
              <a:t>Заголовок </a:t>
            </a:r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титульной страницы</a:t>
            </a:r>
            <a:endParaRPr dirty="0"/>
          </a:p>
        </p:txBody>
      </p:sp>
      <p:sp>
        <p:nvSpPr>
          <p:cNvPr id="14" name="Содержимое 2"/>
          <p:cNvSpPr>
            <a:spLocks noGrp="1"/>
          </p:cNvSpPr>
          <p:nvPr>
            <p:ph sz="quarter" idx="11" hasCustomPrompt="1"/>
          </p:nvPr>
        </p:nvSpPr>
        <p:spPr>
          <a:xfrm>
            <a:off x="3480760" y="1947565"/>
            <a:ext cx="8068492" cy="423268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216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Navigo-Regular"/>
                <a:ea typeface="Navigo-Regular"/>
                <a:cs typeface="Navigo-Regular"/>
                <a:sym typeface="Navigo-Regular"/>
              </a:defRPr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Номер слайда 2"/>
          <p:cNvSpPr txBox="1">
            <a:spLocks/>
          </p:cNvSpPr>
          <p:nvPr/>
        </p:nvSpPr>
        <p:spPr>
          <a:xfrm>
            <a:off x="11860073" y="6521812"/>
            <a:ext cx="146707" cy="12465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48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 LCG Bold"/>
                <a:ea typeface="Graphik LCG Bold"/>
                <a:cs typeface="Graphik LCG Bold"/>
                <a:sym typeface="Graphik LCG Bold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810" smtClean="0"/>
              <a:pPr/>
              <a:t>‹#›</a:t>
            </a:fld>
            <a:endParaRPr lang="uk-UA" sz="810"/>
          </a:p>
        </p:txBody>
      </p:sp>
      <p:sp>
        <p:nvSpPr>
          <p:cNvPr id="16" name="Номер слайда 2"/>
          <p:cNvSpPr txBox="1">
            <a:spLocks/>
          </p:cNvSpPr>
          <p:nvPr/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61561" tIns="30779" rIns="61561" bIns="3077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742" smtClean="0"/>
              <a:pPr/>
              <a:t>‹#›</a:t>
            </a:fld>
            <a:endParaRPr lang="uk-UA" sz="742"/>
          </a:p>
        </p:txBody>
      </p:sp>
      <p:pic>
        <p:nvPicPr>
          <p:cNvPr id="18" name="Рисунок 3">
            <a:extLst>
              <a:ext uri="{FF2B5EF4-FFF2-40B4-BE49-F238E27FC236}">
                <a16:creationId xmlns:a16="http://schemas.microsoft.com/office/drawing/2014/main" id="{2F75EECE-26D8-F147-BEC8-78D7D3E0E5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27" y="1"/>
            <a:ext cx="2189160" cy="218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81859"/>
      </p:ext>
    </p:extLst>
  </p:cSld>
  <p:clrMapOvr>
    <a:masterClrMapping/>
  </p:clrMapOvr>
  <p:transition spd="med"/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Снимок экрана 2018-07-23 в 1.48.58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77" r="-1"/>
          <a:stretch/>
        </p:blipFill>
        <p:spPr>
          <a:xfrm>
            <a:off x="3" y="0"/>
            <a:ext cx="12232408" cy="6873030"/>
          </a:xfrm>
          <a:prstGeom prst="rect">
            <a:avLst/>
          </a:prstGeom>
        </p:spPr>
      </p:pic>
      <p:sp>
        <p:nvSpPr>
          <p:cNvPr id="9" name="Номер слайда 2"/>
          <p:cNvSpPr txBox="1">
            <a:spLocks/>
          </p:cNvSpPr>
          <p:nvPr/>
        </p:nvSpPr>
        <p:spPr>
          <a:xfrm>
            <a:off x="11860073" y="6521812"/>
            <a:ext cx="146707" cy="12465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48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 LCG Bold"/>
                <a:ea typeface="Graphik LCG Bold"/>
                <a:cs typeface="Graphik LCG Bold"/>
                <a:sym typeface="Graphik LCG Bold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810" smtClean="0"/>
              <a:pPr/>
              <a:t>‹#›</a:t>
            </a:fld>
            <a:endParaRPr lang="uk-UA" sz="810"/>
          </a:p>
        </p:txBody>
      </p:sp>
      <p:sp>
        <p:nvSpPr>
          <p:cNvPr id="11" name="Google Shape;10;p2"/>
          <p:cNvSpPr/>
          <p:nvPr/>
        </p:nvSpPr>
        <p:spPr>
          <a:xfrm>
            <a:off x="-18517" y="9592"/>
            <a:ext cx="9905577" cy="6862455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rgbClr val="1E5646">
              <a:alpha val="64620"/>
            </a:srgbClr>
          </a:solidFill>
          <a:ln>
            <a:noFill/>
          </a:ln>
        </p:spPr>
      </p:sp>
      <p:sp>
        <p:nvSpPr>
          <p:cNvPr id="8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40629" y="3172488"/>
            <a:ext cx="5174012" cy="221801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chemeClr val="bg1"/>
                </a:solidFill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титульной страницы</a:t>
            </a:r>
            <a:endParaRPr dirty="0"/>
          </a:p>
        </p:txBody>
      </p:sp>
      <p:sp>
        <p:nvSpPr>
          <p:cNvPr id="12" name="Линия"/>
          <p:cNvSpPr/>
          <p:nvPr/>
        </p:nvSpPr>
        <p:spPr>
          <a:xfrm flipH="1">
            <a:off x="8334391" y="5400676"/>
            <a:ext cx="3857626" cy="1457325"/>
          </a:xfrm>
          <a:prstGeom prst="line">
            <a:avLst/>
          </a:prstGeom>
          <a:ln w="28575">
            <a:solidFill>
              <a:schemeClr val="bg2"/>
            </a:solidFill>
            <a:miter lim="400000"/>
          </a:ln>
        </p:spPr>
        <p:txBody>
          <a:bodyPr lIns="20518" tIns="20518" rIns="20518" bIns="20518" anchor="ctr"/>
          <a:lstStyle/>
          <a:p>
            <a:pPr defTabSz="411678">
              <a:defRPr sz="2000" b="0">
                <a:latin typeface="Graphik LCG Light"/>
                <a:ea typeface="Graphik LCG Light"/>
                <a:cs typeface="Graphik LCG Light"/>
                <a:sym typeface="Graphik LCG Light"/>
              </a:defRPr>
            </a:pPr>
            <a:endParaRPr sz="1282"/>
          </a:p>
        </p:txBody>
      </p:sp>
      <p:sp>
        <p:nvSpPr>
          <p:cNvPr id="13" name="Линия"/>
          <p:cNvSpPr/>
          <p:nvPr/>
        </p:nvSpPr>
        <p:spPr>
          <a:xfrm>
            <a:off x="10358438" y="1"/>
            <a:ext cx="1833563" cy="3621881"/>
          </a:xfrm>
          <a:prstGeom prst="line">
            <a:avLst/>
          </a:prstGeom>
          <a:ln w="28575">
            <a:solidFill>
              <a:schemeClr val="bg2"/>
            </a:solidFill>
            <a:miter lim="400000"/>
          </a:ln>
        </p:spPr>
        <p:txBody>
          <a:bodyPr lIns="20518" tIns="20518" rIns="20518" bIns="20518" anchor="ctr"/>
          <a:lstStyle/>
          <a:p>
            <a:pPr defTabSz="411678">
              <a:defRPr sz="2000" b="0">
                <a:latin typeface="Graphik LCG Light"/>
                <a:ea typeface="Graphik LCG Light"/>
                <a:cs typeface="Graphik LCG Light"/>
                <a:sym typeface="Graphik LCG Light"/>
              </a:defRPr>
            </a:pPr>
            <a:endParaRPr sz="1282" dirty="0"/>
          </a:p>
        </p:txBody>
      </p:sp>
      <p:sp>
        <p:nvSpPr>
          <p:cNvPr id="14" name="Линия"/>
          <p:cNvSpPr/>
          <p:nvPr/>
        </p:nvSpPr>
        <p:spPr>
          <a:xfrm flipV="1">
            <a:off x="10120327" y="1143016"/>
            <a:ext cx="2112097" cy="5714999"/>
          </a:xfrm>
          <a:prstGeom prst="line">
            <a:avLst/>
          </a:prstGeom>
          <a:ln w="28575">
            <a:solidFill>
              <a:schemeClr val="bg2"/>
            </a:solidFill>
            <a:miter lim="400000"/>
          </a:ln>
        </p:spPr>
        <p:txBody>
          <a:bodyPr lIns="20518" tIns="20518" rIns="20518" bIns="20518" anchor="ctr"/>
          <a:lstStyle/>
          <a:p>
            <a:pPr defTabSz="411678">
              <a:defRPr sz="2000" b="0">
                <a:latin typeface="Graphik LCG Light"/>
                <a:ea typeface="Graphik LCG Light"/>
                <a:cs typeface="Graphik LCG Light"/>
                <a:sym typeface="Graphik LCG Light"/>
              </a:defRPr>
            </a:pPr>
            <a:r>
              <a:rPr lang="ru-RU" sz="1282" dirty="0"/>
              <a:t>]</a:t>
            </a:r>
            <a:endParaRPr sz="1282" dirty="0"/>
          </a:p>
        </p:txBody>
      </p:sp>
      <p:sp>
        <p:nvSpPr>
          <p:cNvPr id="10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5036ECA8-496C-0F47-8221-D3BCF6795C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601" y="370212"/>
            <a:ext cx="2194521" cy="20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42694"/>
      </p:ext>
    </p:extLst>
  </p:cSld>
  <p:clrMapOvr>
    <a:masterClrMapping/>
  </p:clrMapOvr>
  <p:transition spd="med"/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283414"/>
            <a:ext cx="12192000" cy="290017"/>
          </a:xfrm>
          <a:prstGeom prst="rect">
            <a:avLst/>
          </a:prstGeom>
          <a:solidFill>
            <a:srgbClr val="87265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24" tIns="35624" rIns="35624" bIns="35624" numCol="1" spcCol="38008" rtlCol="0" anchor="ctr">
            <a:spAutoFit/>
          </a:bodyPr>
          <a:lstStyle/>
          <a:p>
            <a:pPr marL="0" marR="0" indent="0" algn="ctr" defTabSz="409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17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445E2A99-1351-764F-971E-3E639F4DC540}"/>
              </a:ext>
            </a:extLst>
          </p:cNvPr>
          <p:cNvGrpSpPr/>
          <p:nvPr/>
        </p:nvGrpSpPr>
        <p:grpSpPr>
          <a:xfrm>
            <a:off x="0" y="13"/>
            <a:ext cx="12192000" cy="6909737"/>
            <a:chOff x="0" y="-1"/>
            <a:chExt cx="16256000" cy="10236648"/>
          </a:xfrm>
        </p:grpSpPr>
        <p:sp>
          <p:nvSpPr>
            <p:cNvPr id="7" name="Линия"/>
            <p:cNvSpPr/>
            <p:nvPr/>
          </p:nvSpPr>
          <p:spPr>
            <a:xfrm>
              <a:off x="5588000" y="0"/>
              <a:ext cx="4267162" cy="10236647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8" name="Линия"/>
            <p:cNvSpPr/>
            <p:nvPr/>
          </p:nvSpPr>
          <p:spPr>
            <a:xfrm>
              <a:off x="0" y="4673600"/>
              <a:ext cx="16256000" cy="3361813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9" name="Линия"/>
            <p:cNvSpPr/>
            <p:nvPr/>
          </p:nvSpPr>
          <p:spPr>
            <a:xfrm flipV="1">
              <a:off x="10562805" y="-1"/>
              <a:ext cx="2060995" cy="6847961"/>
            </a:xfrm>
            <a:prstGeom prst="line">
              <a:avLst/>
            </a:prstGeom>
            <a:ln w="25400">
              <a:solidFill>
                <a:srgbClr val="FFFFFF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</p:grpSp>
      <p:sp>
        <p:nvSpPr>
          <p:cNvPr id="13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83385" y="382791"/>
            <a:ext cx="3569492" cy="264651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chemeClr val="bg1"/>
                </a:solidFill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раздела</a:t>
            </a:r>
            <a:endParaRPr dirty="0"/>
          </a:p>
        </p:txBody>
      </p:sp>
      <p:sp>
        <p:nvSpPr>
          <p:cNvPr id="22" name="Содержимое 2"/>
          <p:cNvSpPr>
            <a:spLocks noGrp="1"/>
          </p:cNvSpPr>
          <p:nvPr>
            <p:ph sz="quarter" idx="11" hasCustomPrompt="1"/>
          </p:nvPr>
        </p:nvSpPr>
        <p:spPr>
          <a:xfrm>
            <a:off x="383385" y="4199106"/>
            <a:ext cx="3569492" cy="618640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216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Navigo-Regular"/>
                <a:ea typeface="Navigo-Regular"/>
                <a:cs typeface="Navigo-Regular"/>
                <a:sym typeface="Navigo-Regular"/>
              </a:defRPr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7">
            <a:extLst>
              <a:ext uri="{FF2B5EF4-FFF2-40B4-BE49-F238E27FC236}">
                <a16:creationId xmlns:a16="http://schemas.microsoft.com/office/drawing/2014/main" id="{AFB885CB-00BF-8241-A7E5-B04EF565E3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0544" y="145177"/>
            <a:ext cx="361859" cy="3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16219"/>
      </p:ext>
    </p:extLst>
  </p:cSld>
  <p:clrMapOvr>
    <a:masterClrMapping/>
  </p:clrMapOvr>
  <p:transition spd="med"/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7205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Заголовок раздела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mike-dennler-173199-unsplas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"/>
          <a:stretch/>
        </p:blipFill>
        <p:spPr>
          <a:xfrm>
            <a:off x="0" y="1"/>
            <a:ext cx="12192000" cy="6895271"/>
          </a:xfrm>
          <a:prstGeom prst="rect">
            <a:avLst/>
          </a:prstGeom>
        </p:spPr>
      </p:pic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5C99E7D7-07EF-2846-B09B-89D4BF1D2195}"/>
              </a:ext>
            </a:extLst>
          </p:cNvPr>
          <p:cNvSpPr/>
          <p:nvPr/>
        </p:nvSpPr>
        <p:spPr>
          <a:xfrm>
            <a:off x="5469556" y="3291673"/>
            <a:ext cx="7006453" cy="290015"/>
          </a:xfrm>
          <a:custGeom>
            <a:avLst/>
            <a:gdLst>
              <a:gd name="connsiteX0" fmla="*/ 0 w 10380133"/>
              <a:gd name="connsiteY0" fmla="*/ 67733 h 10380133"/>
              <a:gd name="connsiteX1" fmla="*/ 2641600 w 10380133"/>
              <a:gd name="connsiteY1" fmla="*/ 7382933 h 10380133"/>
              <a:gd name="connsiteX2" fmla="*/ 1490133 w 10380133"/>
              <a:gd name="connsiteY2" fmla="*/ 10380133 h 10380133"/>
              <a:gd name="connsiteX3" fmla="*/ 10041467 w 10380133"/>
              <a:gd name="connsiteY3" fmla="*/ 10380133 h 10380133"/>
              <a:gd name="connsiteX4" fmla="*/ 10041467 w 10380133"/>
              <a:gd name="connsiteY4" fmla="*/ 0 h 10380133"/>
              <a:gd name="connsiteX5" fmla="*/ 10380133 w 10380133"/>
              <a:gd name="connsiteY5" fmla="*/ 0 h 10380133"/>
              <a:gd name="connsiteX6" fmla="*/ 0 w 10380133"/>
              <a:gd name="connsiteY6" fmla="*/ 67733 h 1038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80133" h="10380133">
                <a:moveTo>
                  <a:pt x="0" y="67733"/>
                </a:moveTo>
                <a:lnTo>
                  <a:pt x="2641600" y="7382933"/>
                </a:lnTo>
                <a:lnTo>
                  <a:pt x="1490133" y="10380133"/>
                </a:lnTo>
                <a:lnTo>
                  <a:pt x="10041467" y="10380133"/>
                </a:lnTo>
                <a:lnTo>
                  <a:pt x="10041467" y="0"/>
                </a:lnTo>
                <a:lnTo>
                  <a:pt x="10380133" y="0"/>
                </a:lnTo>
                <a:lnTo>
                  <a:pt x="0" y="67733"/>
                </a:lnTo>
                <a:close/>
              </a:path>
            </a:pathLst>
          </a:custGeom>
          <a:solidFill>
            <a:srgbClr val="1E564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23" tIns="35623" rIns="35623" bIns="35623" numCol="1" spcCol="38008" rtlCol="0" anchor="ctr">
            <a:spAutoFit/>
          </a:bodyPr>
          <a:lstStyle/>
          <a:p>
            <a:pPr marL="0" marR="0" indent="0" algn="ctr" defTabSz="4096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17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7552381" y="4199107"/>
            <a:ext cx="4454400" cy="124443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chemeClr val="bg1"/>
                </a:solidFill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раздела</a:t>
            </a:r>
            <a:endParaRPr dirty="0"/>
          </a:p>
        </p:txBody>
      </p:sp>
      <p:sp>
        <p:nvSpPr>
          <p:cNvPr id="9" name="Содержимое 2"/>
          <p:cNvSpPr>
            <a:spLocks noGrp="1"/>
          </p:cNvSpPr>
          <p:nvPr>
            <p:ph sz="quarter" idx="11" hasCustomPrompt="1"/>
          </p:nvPr>
        </p:nvSpPr>
        <p:spPr>
          <a:xfrm>
            <a:off x="7552380" y="5524980"/>
            <a:ext cx="4454400" cy="732949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216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Navigo-Regular"/>
                <a:ea typeface="Navigo-Regular"/>
                <a:cs typeface="Navigo-Regular"/>
                <a:sym typeface="Navigo-Regular"/>
              </a:defRPr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61561" tIns="30779" rIns="61561" bIns="3077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742" smtClean="0"/>
              <a:pPr/>
              <a:t>‹#›</a:t>
            </a:fld>
            <a:endParaRPr lang="uk-UA" sz="742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284023" y="231581"/>
            <a:ext cx="591100" cy="7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7278"/>
      </p:ext>
    </p:extLst>
  </p:cSld>
  <p:clrMapOvr>
    <a:masterClrMapping/>
  </p:clrMapOvr>
  <p:transition spd="med"/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vyacheslav-argenberg-422451-unsplas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" y="13"/>
            <a:ext cx="12191807" cy="6857999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914613" y="639761"/>
            <a:ext cx="6306323" cy="1888848"/>
          </a:xfrm>
          <a:prstGeom prst="rect">
            <a:avLst/>
          </a:prstGeom>
        </p:spPr>
        <p:txBody>
          <a:bodyPr vert="horz" lIns="91212" tIns="45604" rIns="91212" bIns="45604"/>
          <a:lstStyle>
            <a:lvl1pPr algn="l">
              <a:defRPr sz="3712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раздела</a:t>
            </a:r>
          </a:p>
        </p:txBody>
      </p:sp>
      <p:grpSp>
        <p:nvGrpSpPr>
          <p:cNvPr id="4" name="Группа"/>
          <p:cNvGrpSpPr/>
          <p:nvPr/>
        </p:nvGrpSpPr>
        <p:grpSpPr>
          <a:xfrm>
            <a:off x="-119023" y="3790895"/>
            <a:ext cx="12457100" cy="3476679"/>
            <a:chOff x="0" y="-353226"/>
            <a:chExt cx="16609464" cy="5150633"/>
          </a:xfrm>
        </p:grpSpPr>
        <p:sp>
          <p:nvSpPr>
            <p:cNvPr id="5" name="Фигура"/>
            <p:cNvSpPr/>
            <p:nvPr/>
          </p:nvSpPr>
          <p:spPr>
            <a:xfrm>
              <a:off x="143217" y="121856"/>
              <a:ext cx="16339213" cy="411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132"/>
                  </a:lnTo>
                  <a:lnTo>
                    <a:pt x="4684" y="11963"/>
                  </a:lnTo>
                  <a:lnTo>
                    <a:pt x="21600" y="0"/>
                  </a:lnTo>
                  <a:lnTo>
                    <a:pt x="21600" y="2148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D5646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17" dirty="0"/>
            </a:p>
          </p:txBody>
        </p:sp>
        <p:sp>
          <p:nvSpPr>
            <p:cNvPr id="6" name="Линия"/>
            <p:cNvSpPr/>
            <p:nvPr/>
          </p:nvSpPr>
          <p:spPr>
            <a:xfrm flipH="1" flipV="1">
              <a:off x="20777" y="2114676"/>
              <a:ext cx="7521040" cy="103670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7" name="Линия"/>
            <p:cNvSpPr/>
            <p:nvPr/>
          </p:nvSpPr>
          <p:spPr>
            <a:xfrm>
              <a:off x="0" y="370131"/>
              <a:ext cx="6216247" cy="422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4682"/>
                  </a:lnTo>
                  <a:lnTo>
                    <a:pt x="20021" y="21134"/>
                  </a:lnTo>
                  <a:lnTo>
                    <a:pt x="8948" y="21282"/>
                  </a:lnTo>
                  <a:lnTo>
                    <a:pt x="4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8" name="Линия"/>
            <p:cNvSpPr/>
            <p:nvPr/>
          </p:nvSpPr>
          <p:spPr>
            <a:xfrm>
              <a:off x="7514676" y="-333044"/>
              <a:ext cx="9094788" cy="478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21"/>
                  </a:moveTo>
                  <a:lnTo>
                    <a:pt x="21600" y="21464"/>
                  </a:lnTo>
                  <a:lnTo>
                    <a:pt x="21499" y="10965"/>
                  </a:lnTo>
                  <a:lnTo>
                    <a:pt x="12068" y="21600"/>
                  </a:lnTo>
                  <a:lnTo>
                    <a:pt x="5072" y="0"/>
                  </a:lnTo>
                  <a:lnTo>
                    <a:pt x="21596" y="11187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9" name="Линия"/>
            <p:cNvSpPr/>
            <p:nvPr/>
          </p:nvSpPr>
          <p:spPr>
            <a:xfrm>
              <a:off x="6009064" y="-353226"/>
              <a:ext cx="3669692" cy="515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3743"/>
                  </a:lnTo>
                  <a:lnTo>
                    <a:pt x="5169" y="2160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10" name="Линия"/>
            <p:cNvSpPr/>
            <p:nvPr/>
          </p:nvSpPr>
          <p:spPr>
            <a:xfrm>
              <a:off x="6200292" y="370814"/>
              <a:ext cx="10324680" cy="347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52"/>
                  </a:moveTo>
                  <a:lnTo>
                    <a:pt x="15422" y="2160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</p:grp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19627" y="6329967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4212108" y="586440"/>
            <a:ext cx="591100" cy="7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19638"/>
      </p:ext>
    </p:extLst>
  </p:cSld>
  <p:clrMapOvr>
    <a:masterClrMapping/>
  </p:clrMapOvr>
  <p:transition spd="med"/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702539" y="518025"/>
            <a:ext cx="4917962" cy="11602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3712" b="1" i="0" baseline="0">
                <a:solidFill>
                  <a:schemeClr val="tx1"/>
                </a:solidFill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</a:t>
            </a:r>
            <a:b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</a:br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слайда</a:t>
            </a:r>
            <a:endParaRPr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6702028" y="1868818"/>
            <a:ext cx="4918514" cy="3120391"/>
          </a:xfrm>
          <a:prstGeom prst="rect">
            <a:avLst/>
          </a:prstGeom>
        </p:spPr>
        <p:txBody>
          <a:bodyPr vert="horz" lIns="91212" tIns="45604" rIns="91212" bIns="45604"/>
          <a:lstStyle>
            <a:lvl1pPr>
              <a:defRPr baseline="0"/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Образец текста с буллитами</a:t>
            </a:r>
          </a:p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6702028" y="5186365"/>
            <a:ext cx="4918514" cy="1011555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baseline="0"/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Но не перегружайте слайды большим количеством текста</a:t>
            </a:r>
          </a:p>
        </p:txBody>
      </p:sp>
      <p:pic>
        <p:nvPicPr>
          <p:cNvPr id="11" name="Рисунок 3">
            <a:extLst>
              <a:ext uri="{FF2B5EF4-FFF2-40B4-BE49-F238E27FC236}">
                <a16:creationId xmlns:a16="http://schemas.microsoft.com/office/drawing/2014/main" id="{2F75EECE-26D8-F147-BEC8-78D7D3E0E5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60" r="49447" b="23338"/>
          <a:stretch/>
        </p:blipFill>
        <p:spPr>
          <a:xfrm>
            <a:off x="320790" y="621927"/>
            <a:ext cx="608076" cy="638736"/>
          </a:xfrm>
          <a:prstGeom prst="rect">
            <a:avLst/>
          </a:prstGeom>
        </p:spPr>
      </p:pic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87807BDB-4829-094C-AF83-0E969A5F519C}"/>
              </a:ext>
            </a:extLst>
          </p:cNvPr>
          <p:cNvSpPr/>
          <p:nvPr/>
        </p:nvSpPr>
        <p:spPr>
          <a:xfrm>
            <a:off x="1" y="3278586"/>
            <a:ext cx="5890546" cy="290015"/>
          </a:xfrm>
          <a:custGeom>
            <a:avLst/>
            <a:gdLst>
              <a:gd name="connsiteX0" fmla="*/ 32657 w 8392886"/>
              <a:gd name="connsiteY0" fmla="*/ 16329 h 9225643"/>
              <a:gd name="connsiteX1" fmla="*/ 5241472 w 8392886"/>
              <a:gd name="connsiteY1" fmla="*/ 0 h 9225643"/>
              <a:gd name="connsiteX2" fmla="*/ 8392886 w 8392886"/>
              <a:gd name="connsiteY2" fmla="*/ 6678386 h 9225643"/>
              <a:gd name="connsiteX3" fmla="*/ 7788729 w 8392886"/>
              <a:gd name="connsiteY3" fmla="*/ 9225643 h 9225643"/>
              <a:gd name="connsiteX4" fmla="*/ 0 w 8392886"/>
              <a:gd name="connsiteY4" fmla="*/ 9209315 h 9225643"/>
              <a:gd name="connsiteX5" fmla="*/ 0 w 8392886"/>
              <a:gd name="connsiteY5" fmla="*/ 32657 h 9225643"/>
              <a:gd name="connsiteX6" fmla="*/ 32657 w 8392886"/>
              <a:gd name="connsiteY6" fmla="*/ 16329 h 922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2886" h="9225643">
                <a:moveTo>
                  <a:pt x="32657" y="16329"/>
                </a:moveTo>
                <a:lnTo>
                  <a:pt x="5241472" y="0"/>
                </a:lnTo>
                <a:lnTo>
                  <a:pt x="8392886" y="6678386"/>
                </a:lnTo>
                <a:lnTo>
                  <a:pt x="7788729" y="9225643"/>
                </a:lnTo>
                <a:lnTo>
                  <a:pt x="0" y="9209315"/>
                </a:lnTo>
                <a:lnTo>
                  <a:pt x="0" y="32657"/>
                </a:lnTo>
                <a:lnTo>
                  <a:pt x="32657" y="16329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23" tIns="35623" rIns="35623" bIns="35623" numCol="1" spcCol="38008" rtlCol="0" anchor="ctr">
            <a:spAutoFit/>
          </a:bodyPr>
          <a:lstStyle/>
          <a:p>
            <a:pPr marL="0" marR="0" indent="0" algn="ctr" defTabSz="4096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17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6" name="Рисунок 3">
            <a:extLst>
              <a:ext uri="{FF2B5EF4-FFF2-40B4-BE49-F238E27FC236}">
                <a16:creationId xmlns:a16="http://schemas.microsoft.com/office/drawing/2014/main" id="{2F75EECE-26D8-F147-BEC8-78D7D3E0E5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60" r="49447" b="23338"/>
          <a:stretch/>
        </p:blipFill>
        <p:spPr>
          <a:xfrm>
            <a:off x="288692" y="198668"/>
            <a:ext cx="415142" cy="4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34551"/>
      </p:ext>
    </p:extLst>
  </p:cSld>
  <p:clrMapOvr>
    <a:masterClrMapping/>
  </p:clrMapOvr>
  <p:transition spd="med"/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">
            <a:extLst>
              <a:ext uri="{FF2B5EF4-FFF2-40B4-BE49-F238E27FC236}">
                <a16:creationId xmlns:a16="http://schemas.microsoft.com/office/drawing/2014/main" id="{77B0DB8E-0D22-A340-A6E8-B2C272D1D992}"/>
              </a:ext>
            </a:extLst>
          </p:cNvPr>
          <p:cNvGrpSpPr/>
          <p:nvPr/>
        </p:nvGrpSpPr>
        <p:grpSpPr>
          <a:xfrm rot="16200000">
            <a:off x="6191845" y="770824"/>
            <a:ext cx="7003280" cy="5379931"/>
            <a:chOff x="1" y="-353225"/>
            <a:chExt cx="16633810" cy="4948295"/>
          </a:xfrm>
        </p:grpSpPr>
        <p:sp>
          <p:nvSpPr>
            <p:cNvPr id="4" name="Фигура">
              <a:extLst>
                <a:ext uri="{FF2B5EF4-FFF2-40B4-BE49-F238E27FC236}">
                  <a16:creationId xmlns:a16="http://schemas.microsoft.com/office/drawing/2014/main" id="{D7D0DCDC-6C76-6144-A7F4-B4FACC7B0176}"/>
                </a:ext>
              </a:extLst>
            </p:cNvPr>
            <p:cNvSpPr/>
            <p:nvPr userDrawn="1"/>
          </p:nvSpPr>
          <p:spPr>
            <a:xfrm>
              <a:off x="141665" y="368570"/>
              <a:ext cx="16449071" cy="4097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132"/>
                  </a:lnTo>
                  <a:lnTo>
                    <a:pt x="4684" y="11963"/>
                  </a:lnTo>
                  <a:lnTo>
                    <a:pt x="21600" y="0"/>
                  </a:lnTo>
                  <a:lnTo>
                    <a:pt x="21600" y="2148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D5646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17" dirty="0"/>
            </a:p>
          </p:txBody>
        </p:sp>
        <p:sp>
          <p:nvSpPr>
            <p:cNvPr id="5" name="Линия">
              <a:extLst>
                <a:ext uri="{FF2B5EF4-FFF2-40B4-BE49-F238E27FC236}">
                  <a16:creationId xmlns:a16="http://schemas.microsoft.com/office/drawing/2014/main" id="{FDB9B6D2-C2E8-D743-A964-094C978DC466}"/>
                </a:ext>
              </a:extLst>
            </p:cNvPr>
            <p:cNvSpPr/>
            <p:nvPr/>
          </p:nvSpPr>
          <p:spPr>
            <a:xfrm flipH="1" flipV="1">
              <a:off x="20777" y="2114676"/>
              <a:ext cx="7521040" cy="103670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6" name="Линия">
              <a:extLst>
                <a:ext uri="{FF2B5EF4-FFF2-40B4-BE49-F238E27FC236}">
                  <a16:creationId xmlns:a16="http://schemas.microsoft.com/office/drawing/2014/main" id="{FAF0AE3A-86C7-644F-BCFB-A4651B1FB9D4}"/>
                </a:ext>
              </a:extLst>
            </p:cNvPr>
            <p:cNvSpPr/>
            <p:nvPr/>
          </p:nvSpPr>
          <p:spPr>
            <a:xfrm>
              <a:off x="1" y="370130"/>
              <a:ext cx="6216247" cy="422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4682"/>
                  </a:lnTo>
                  <a:lnTo>
                    <a:pt x="20021" y="21134"/>
                  </a:lnTo>
                  <a:lnTo>
                    <a:pt x="8948" y="21282"/>
                  </a:lnTo>
                  <a:lnTo>
                    <a:pt x="4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7" name="Линия">
              <a:extLst>
                <a:ext uri="{FF2B5EF4-FFF2-40B4-BE49-F238E27FC236}">
                  <a16:creationId xmlns:a16="http://schemas.microsoft.com/office/drawing/2014/main" id="{CB1A5140-ACDC-B54F-BE05-F9C79FAD19BA}"/>
                </a:ext>
              </a:extLst>
            </p:cNvPr>
            <p:cNvSpPr/>
            <p:nvPr/>
          </p:nvSpPr>
          <p:spPr>
            <a:xfrm>
              <a:off x="7514677" y="-333044"/>
              <a:ext cx="9119134" cy="478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21"/>
                  </a:moveTo>
                  <a:lnTo>
                    <a:pt x="21600" y="21464"/>
                  </a:lnTo>
                  <a:lnTo>
                    <a:pt x="21499" y="10965"/>
                  </a:lnTo>
                  <a:lnTo>
                    <a:pt x="12068" y="21600"/>
                  </a:lnTo>
                  <a:lnTo>
                    <a:pt x="5072" y="0"/>
                  </a:lnTo>
                  <a:lnTo>
                    <a:pt x="21596" y="11187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8" name="Линия">
              <a:extLst>
                <a:ext uri="{FF2B5EF4-FFF2-40B4-BE49-F238E27FC236}">
                  <a16:creationId xmlns:a16="http://schemas.microsoft.com/office/drawing/2014/main" id="{A63AD374-19DC-D14A-859A-3F40017BC1A8}"/>
                </a:ext>
              </a:extLst>
            </p:cNvPr>
            <p:cNvSpPr/>
            <p:nvPr/>
          </p:nvSpPr>
          <p:spPr>
            <a:xfrm>
              <a:off x="6009064" y="-353225"/>
              <a:ext cx="3669692" cy="483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3743"/>
                  </a:lnTo>
                  <a:lnTo>
                    <a:pt x="5169" y="2160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sp>
          <p:nvSpPr>
            <p:cNvPr id="9" name="Линия">
              <a:extLst>
                <a:ext uri="{FF2B5EF4-FFF2-40B4-BE49-F238E27FC236}">
                  <a16:creationId xmlns:a16="http://schemas.microsoft.com/office/drawing/2014/main" id="{86E1AF15-427E-9843-AA3D-22D3ED2D7298}"/>
                </a:ext>
              </a:extLst>
            </p:cNvPr>
            <p:cNvSpPr/>
            <p:nvPr/>
          </p:nvSpPr>
          <p:spPr>
            <a:xfrm>
              <a:off x="6200292" y="370814"/>
              <a:ext cx="10324680" cy="347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52"/>
                  </a:moveTo>
                  <a:lnTo>
                    <a:pt x="15422" y="2160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</p:grpSp>
      <p:sp>
        <p:nvSpPr>
          <p:cNvPr id="15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16100" y="708547"/>
            <a:ext cx="4917962" cy="11602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3712" b="1" i="0" baseline="0">
                <a:solidFill>
                  <a:schemeClr val="tx1"/>
                </a:solidFill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</a:t>
            </a:r>
            <a:b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</a:br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слайда</a:t>
            </a:r>
            <a:endParaRPr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915593" y="2059342"/>
            <a:ext cx="4918514" cy="3120391"/>
          </a:xfrm>
          <a:prstGeom prst="rect">
            <a:avLst/>
          </a:prstGeom>
        </p:spPr>
        <p:txBody>
          <a:bodyPr vert="horz" lIns="91212" tIns="45604" rIns="91212" bIns="45604"/>
          <a:lstStyle>
            <a:lvl1pPr>
              <a:defRPr baseline="0"/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Образец текста с буллитами</a:t>
            </a:r>
          </a:p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Текст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915593" y="5376887"/>
            <a:ext cx="4918514" cy="1011555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baseline="0"/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Но не перегружайте слайды большим количеством текста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030858" y="6388458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9" name="Рисунок 7">
            <a:extLst>
              <a:ext uri="{FF2B5EF4-FFF2-40B4-BE49-F238E27FC236}">
                <a16:creationId xmlns:a16="http://schemas.microsoft.com/office/drawing/2014/main" id="{AFB885CB-00BF-8241-A7E5-B04EF565E3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0544" y="145177"/>
            <a:ext cx="361859" cy="3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3067"/>
      </p:ext>
    </p:extLst>
  </p:cSld>
  <p:clrMapOvr>
    <a:masterClrMapping/>
  </p:clrMapOvr>
  <p:transition spd="med"/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283997"/>
            <a:ext cx="12192000" cy="290015"/>
          </a:xfrm>
          <a:prstGeom prst="rect">
            <a:avLst/>
          </a:prstGeom>
          <a:solidFill>
            <a:srgbClr val="38BC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23" tIns="35623" rIns="35623" bIns="35623" numCol="1" spcCol="38008" rtlCol="0" anchor="ctr">
            <a:spAutoFit/>
          </a:bodyPr>
          <a:lstStyle/>
          <a:p>
            <a:pPr marL="0" marR="0" indent="0" algn="ctr" defTabSz="4096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17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Рисунок 14">
            <a:extLst>
              <a:ext uri="{FF2B5EF4-FFF2-40B4-BE49-F238E27FC236}">
                <a16:creationId xmlns:a16="http://schemas.microsoft.com/office/drawing/2014/main" id="{905E8D9B-2D74-9A4B-A6F7-657B45F1CB06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4971" y="2091544"/>
            <a:ext cx="850484" cy="850500"/>
          </a:xfrm>
          <a:prstGeom prst="rect">
            <a:avLst/>
          </a:prstGeom>
        </p:spPr>
      </p:pic>
      <p:sp>
        <p:nvSpPr>
          <p:cNvPr id="8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4861939" y="2059342"/>
            <a:ext cx="4918514" cy="3120391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299261" marR="0" indent="-299261" algn="l" defTabSz="409700" rtl="0" eaLnBrk="1" fontAlgn="auto" latinLnBrk="0" hangingPunct="1">
              <a:lnSpc>
                <a:spcPct val="100000"/>
              </a:lnSpc>
              <a:spcBef>
                <a:spcPts val="2902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baseline="0">
                <a:solidFill>
                  <a:schemeClr val="bg1"/>
                </a:solidFill>
              </a:defRPr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Образец текста с буллитами</a:t>
            </a:r>
          </a:p>
          <a:p>
            <a:pPr lvl="0"/>
            <a:r>
              <a:rPr lang="ru-RU" dirty="0"/>
              <a:t>Образец текста с буллитами</a:t>
            </a:r>
          </a:p>
          <a:p>
            <a:pPr marL="299261" marR="0" lvl="0" indent="-299261" algn="l" defTabSz="409700" rtl="0" eaLnBrk="1" fontAlgn="auto" latinLnBrk="0" hangingPunct="1">
              <a:lnSpc>
                <a:spcPct val="100000"/>
              </a:lnSpc>
              <a:spcBef>
                <a:spcPts val="2902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/>
            </a:pPr>
            <a:r>
              <a:rPr lang="ru-RU" dirty="0"/>
              <a:t>Образец текста с буллитами</a:t>
            </a:r>
          </a:p>
          <a:p>
            <a:pPr marL="299261" marR="0" lvl="0" indent="-299261" algn="l" defTabSz="409700" rtl="0" eaLnBrk="1" fontAlgn="auto" latinLnBrk="0" hangingPunct="1">
              <a:lnSpc>
                <a:spcPct val="100000"/>
              </a:lnSpc>
              <a:spcBef>
                <a:spcPts val="2902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/>
            </a:pPr>
            <a:r>
              <a:rPr lang="ru-RU" dirty="0"/>
              <a:t>Образец текста с буллитами</a:t>
            </a:r>
          </a:p>
          <a:p>
            <a:pPr marL="299261" marR="0" lvl="0" indent="-299261" algn="l" defTabSz="409700" rtl="0" eaLnBrk="1" fontAlgn="auto" latinLnBrk="0" hangingPunct="1">
              <a:lnSpc>
                <a:spcPct val="100000"/>
              </a:lnSpc>
              <a:spcBef>
                <a:spcPts val="2902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/>
            </a:pPr>
            <a:r>
              <a:rPr lang="ru-RU" dirty="0"/>
              <a:t>Образец текста с буллитами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1077076" y="3263063"/>
            <a:ext cx="3137588" cy="1916657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marR="0" indent="0" algn="ctr" defTabSz="409700" rtl="0" eaLnBrk="1" fontAlgn="auto" latinLnBrk="0" hangingPunct="1">
              <a:lnSpc>
                <a:spcPct val="100000"/>
              </a:lnSpc>
              <a:spcBef>
                <a:spcPts val="2902"/>
              </a:spcBef>
              <a:spcAft>
                <a:spcPts val="0"/>
              </a:spcAft>
              <a:buClrTx/>
              <a:buSzPct val="145000"/>
              <a:buFontTx/>
              <a:buNone/>
              <a:tabLst/>
              <a:defRPr sz="2970" baseline="0">
                <a:solidFill>
                  <a:schemeClr val="bg1"/>
                </a:solidFill>
              </a:defRPr>
            </a:lvl1pPr>
            <a:lvl2pPr marL="299261" indent="0">
              <a:buNone/>
              <a:defRPr/>
            </a:lvl2pPr>
          </a:lstStyle>
          <a:p>
            <a:pPr lvl="0"/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</a:t>
            </a:r>
            <a:b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</a:br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слайда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0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>
                <a:solidFill>
                  <a:schemeClr val="bg1"/>
                </a:solidFill>
              </a:defRPr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4" name="Рисунок 3">
            <a:extLst>
              <a:ext uri="{FF2B5EF4-FFF2-40B4-BE49-F238E27FC236}">
                <a16:creationId xmlns:a16="http://schemas.microsoft.com/office/drawing/2014/main" id="{2F75EECE-26D8-F147-BEC8-78D7D3E0E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60" r="49447" b="23338"/>
          <a:stretch/>
        </p:blipFill>
        <p:spPr>
          <a:xfrm>
            <a:off x="288692" y="198668"/>
            <a:ext cx="415142" cy="48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97090"/>
      </p:ext>
    </p:extLst>
  </p:cSld>
  <p:clrMapOvr>
    <a:masterClrMapping/>
  </p:clrMapOvr>
  <p:transition spd="med"/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3283997"/>
            <a:ext cx="12192000" cy="290015"/>
          </a:xfrm>
          <a:prstGeom prst="rect">
            <a:avLst/>
          </a:prstGeom>
          <a:solidFill>
            <a:srgbClr val="38BCC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23" tIns="35623" rIns="35623" bIns="35623" numCol="1" spcCol="38008" rtlCol="0" anchor="ctr">
            <a:spAutoFit/>
          </a:bodyPr>
          <a:lstStyle/>
          <a:p>
            <a:pPr marL="0" marR="0" indent="0" algn="ctr" defTabSz="4096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17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" name="Рисунок 3">
            <a:extLst>
              <a:ext uri="{FF2B5EF4-FFF2-40B4-BE49-F238E27FC236}">
                <a16:creationId xmlns:a16="http://schemas.microsoft.com/office/drawing/2014/main" id="{2F75EECE-26D8-F147-BEC8-78D7D3E0E5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60" r="49447" b="23338"/>
          <a:stretch/>
        </p:blipFill>
        <p:spPr>
          <a:xfrm>
            <a:off x="288692" y="198668"/>
            <a:ext cx="415142" cy="484537"/>
          </a:xfrm>
          <a:prstGeom prst="rect">
            <a:avLst/>
          </a:prstGeom>
        </p:spPr>
      </p:pic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E22DF82B-19F2-A745-A45B-814C96A1C3CC}"/>
              </a:ext>
            </a:extLst>
          </p:cNvPr>
          <p:cNvSpPr/>
          <p:nvPr/>
        </p:nvSpPr>
        <p:spPr>
          <a:xfrm>
            <a:off x="-698046" y="-110218"/>
            <a:ext cx="7017203" cy="7131096"/>
          </a:xfrm>
          <a:custGeom>
            <a:avLst/>
            <a:gdLst>
              <a:gd name="connsiteX0" fmla="*/ 0 w 14956971"/>
              <a:gd name="connsiteY0" fmla="*/ 10564586 h 10564586"/>
              <a:gd name="connsiteX1" fmla="*/ 7037614 w 14956971"/>
              <a:gd name="connsiteY1" fmla="*/ 0 h 10564586"/>
              <a:gd name="connsiteX2" fmla="*/ 14956971 w 14956971"/>
              <a:gd name="connsiteY2" fmla="*/ 4637315 h 10564586"/>
              <a:gd name="connsiteX0" fmla="*/ 2318657 w 9356271"/>
              <a:gd name="connsiteY0" fmla="*/ 10564586 h 10564586"/>
              <a:gd name="connsiteX1" fmla="*/ 9356271 w 9356271"/>
              <a:gd name="connsiteY1" fmla="*/ 0 h 10564586"/>
              <a:gd name="connsiteX2" fmla="*/ 0 w 9356271"/>
              <a:gd name="connsiteY2" fmla="*/ 3086101 h 1056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56271" h="10564586">
                <a:moveTo>
                  <a:pt x="2318657" y="10564586"/>
                </a:moveTo>
                <a:lnTo>
                  <a:pt x="9356271" y="0"/>
                </a:lnTo>
                <a:lnTo>
                  <a:pt x="0" y="3086101"/>
                </a:lnTo>
              </a:path>
            </a:pathLst>
          </a:custGeom>
          <a:noFill/>
          <a:ln w="254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1561" tIns="30777" rIns="61561" bIns="30777" numCol="1" spcCol="38008" rtlCol="0" anchor="t">
            <a:noAutofit/>
          </a:bodyPr>
          <a:lstStyle/>
          <a:p>
            <a:pPr marL="0" marR="0" indent="0" algn="l" defTabSz="61561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1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4B2DD18D-B6F0-B349-923B-BEFAF6D7AC86}"/>
              </a:ext>
            </a:extLst>
          </p:cNvPr>
          <p:cNvSpPr/>
          <p:nvPr/>
        </p:nvSpPr>
        <p:spPr>
          <a:xfrm>
            <a:off x="-414669" y="3645906"/>
            <a:ext cx="13716000" cy="3374972"/>
          </a:xfrm>
          <a:custGeom>
            <a:avLst/>
            <a:gdLst>
              <a:gd name="connsiteX0" fmla="*/ 0 w 15071271"/>
              <a:gd name="connsiteY0" fmla="*/ 0 h 3298371"/>
              <a:gd name="connsiteX1" fmla="*/ 15071271 w 15071271"/>
              <a:gd name="connsiteY1" fmla="*/ 3184071 h 3298371"/>
              <a:gd name="connsiteX2" fmla="*/ 13797642 w 15071271"/>
              <a:gd name="connsiteY2" fmla="*/ 751114 h 3298371"/>
              <a:gd name="connsiteX3" fmla="*/ 5878285 w 15071271"/>
              <a:gd name="connsiteY3" fmla="*/ 3298371 h 3298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071271" h="3298371">
                <a:moveTo>
                  <a:pt x="0" y="0"/>
                </a:moveTo>
                <a:lnTo>
                  <a:pt x="15071271" y="3184071"/>
                </a:lnTo>
                <a:lnTo>
                  <a:pt x="13797642" y="751114"/>
                </a:lnTo>
                <a:lnTo>
                  <a:pt x="5878285" y="3298371"/>
                </a:lnTo>
              </a:path>
            </a:pathLst>
          </a:custGeom>
          <a:noFill/>
          <a:ln w="25400" cap="flat">
            <a:solidFill>
              <a:srgbClr val="FFFFF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1561" tIns="30777" rIns="61561" bIns="30777" numCol="1" spcCol="38008" rtlCol="0" anchor="t">
            <a:noAutofit/>
          </a:bodyPr>
          <a:lstStyle/>
          <a:p>
            <a:pPr marL="0" marR="0" indent="0" algn="l" defTabSz="61561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1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Прямоугольник с закругленными углами">
            <a:extLst>
              <a:ext uri="{FF2B5EF4-FFF2-40B4-BE49-F238E27FC236}">
                <a16:creationId xmlns:a16="http://schemas.microsoft.com/office/drawing/2014/main" id="{FA7DD61D-92A4-5C44-8F9C-CB385F4AB681}"/>
              </a:ext>
            </a:extLst>
          </p:cNvPr>
          <p:cNvSpPr/>
          <p:nvPr/>
        </p:nvSpPr>
        <p:spPr>
          <a:xfrm>
            <a:off x="775208" y="1122812"/>
            <a:ext cx="4070729" cy="4665034"/>
          </a:xfrm>
          <a:prstGeom prst="roundRect">
            <a:avLst>
              <a:gd name="adj" fmla="val 2042"/>
            </a:avLst>
          </a:prstGeom>
          <a:solidFill>
            <a:schemeClr val="bg1"/>
          </a:solidFill>
          <a:ln w="12700">
            <a:miter lim="400000"/>
          </a:ln>
          <a:effectLst>
            <a:outerShdw blurRad="254000" dist="63462" dir="5400000" rotWithShape="0">
              <a:srgbClr val="000000">
                <a:alpha val="48133"/>
              </a:srgbClr>
            </a:outerShdw>
          </a:effectLst>
        </p:spPr>
        <p:txBody>
          <a:bodyPr lIns="35624" tIns="35624" rIns="35624" bIns="35624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7" dirty="0">
              <a:solidFill>
                <a:srgbClr val="1E5646"/>
              </a:solidFill>
              <a:latin typeface="Navigo" panose="02070503070706040303" pitchFamily="18" charset="0"/>
              <a:ea typeface="Navigo" panose="02070503070706040303" pitchFamily="18" charset="0"/>
            </a:endParaRPr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5678423" y="1936879"/>
            <a:ext cx="4918514" cy="3120391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299261" marR="0" indent="-299261" algn="l" defTabSz="409700" rtl="0" eaLnBrk="1" fontAlgn="auto" latinLnBrk="0" hangingPunct="1">
              <a:lnSpc>
                <a:spcPct val="100000"/>
              </a:lnSpc>
              <a:spcBef>
                <a:spcPts val="2902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1687" baseline="0">
                <a:solidFill>
                  <a:schemeClr val="bg1"/>
                </a:solidFill>
              </a:defRPr>
            </a:lvl1pPr>
            <a:lvl2pPr marL="299261" indent="0">
              <a:buNone/>
              <a:defRPr/>
            </a:lvl2pPr>
          </a:lstStyle>
          <a:p>
            <a:pPr lvl="0"/>
            <a:r>
              <a:rPr lang="ru-RU" dirty="0"/>
              <a:t>Образец текста с буллитами</a:t>
            </a:r>
          </a:p>
          <a:p>
            <a:pPr lvl="0"/>
            <a:r>
              <a:rPr lang="ru-RU" dirty="0"/>
              <a:t>Образец текста с буллитами</a:t>
            </a:r>
          </a:p>
          <a:p>
            <a:pPr marL="299261" marR="0" lvl="0" indent="-299261" algn="l" defTabSz="409700" rtl="0" eaLnBrk="1" fontAlgn="auto" latinLnBrk="0" hangingPunct="1">
              <a:lnSpc>
                <a:spcPct val="100000"/>
              </a:lnSpc>
              <a:spcBef>
                <a:spcPts val="2902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/>
            </a:pPr>
            <a:r>
              <a:rPr lang="ru-RU" dirty="0"/>
              <a:t>Образец текста с буллитами</a:t>
            </a:r>
          </a:p>
          <a:p>
            <a:pPr marL="299261" marR="0" lvl="0" indent="-299261" algn="l" defTabSz="409700" rtl="0" eaLnBrk="1" fontAlgn="auto" latinLnBrk="0" hangingPunct="1">
              <a:lnSpc>
                <a:spcPct val="100000"/>
              </a:lnSpc>
              <a:spcBef>
                <a:spcPts val="2902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/>
            </a:pPr>
            <a:r>
              <a:rPr lang="ru-RU" dirty="0"/>
              <a:t>Образец текста с буллитами</a:t>
            </a:r>
          </a:p>
          <a:p>
            <a:pPr marL="299261" marR="0" lvl="0" indent="-299261" algn="l" defTabSz="409700" rtl="0" eaLnBrk="1" fontAlgn="auto" latinLnBrk="0" hangingPunct="1">
              <a:lnSpc>
                <a:spcPct val="100000"/>
              </a:lnSpc>
              <a:spcBef>
                <a:spcPts val="2902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/>
            </a:pPr>
            <a:r>
              <a:rPr lang="ru-RU" dirty="0"/>
              <a:t>Образец текста с буллитами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10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>
                <a:solidFill>
                  <a:srgbClr val="FFFFFF"/>
                </a:solidFill>
              </a:defRPr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8400003"/>
      </p:ext>
    </p:extLst>
  </p:cSld>
  <p:clrMapOvr>
    <a:masterClrMapping/>
  </p:clrMapOvr>
  <p:transition spd="med"/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разец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41" y="438602"/>
            <a:ext cx="8347658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7" name="Номер слайда 2"/>
          <p:cNvSpPr txBox="1">
            <a:spLocks/>
          </p:cNvSpPr>
          <p:nvPr/>
        </p:nvSpPr>
        <p:spPr>
          <a:xfrm>
            <a:off x="11860073" y="6521812"/>
            <a:ext cx="146707" cy="12465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48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 LCG Bold"/>
                <a:ea typeface="Graphik LCG Bold"/>
                <a:cs typeface="Graphik LCG Bold"/>
                <a:sym typeface="Graphik LCG Bold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810" smtClean="0"/>
              <a:pPr/>
              <a:t>‹#›</a:t>
            </a:fld>
            <a:endParaRPr lang="uk-UA" sz="81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857919" y="388303"/>
            <a:ext cx="495623" cy="5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6614"/>
      </p:ext>
    </p:extLst>
  </p:cSld>
  <p:clrMapOvr>
    <a:masterClrMapping/>
  </p:clrMapOvr>
  <p:transition spd="med"/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разец слайда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иния"/>
          <p:cNvSpPr/>
          <p:nvPr/>
        </p:nvSpPr>
        <p:spPr>
          <a:xfrm flipH="1">
            <a:off x="8334391" y="5400676"/>
            <a:ext cx="3857626" cy="1457325"/>
          </a:xfrm>
          <a:prstGeom prst="line">
            <a:avLst/>
          </a:prstGeom>
          <a:ln w="28575">
            <a:solidFill>
              <a:srgbClr val="06425D"/>
            </a:solidFill>
            <a:miter lim="400000"/>
          </a:ln>
        </p:spPr>
        <p:txBody>
          <a:bodyPr lIns="20518" tIns="20518" rIns="20518" bIns="20518" anchor="ctr"/>
          <a:lstStyle/>
          <a:p>
            <a:pPr defTabSz="411678">
              <a:defRPr sz="2000" b="0">
                <a:latin typeface="Graphik LCG Light"/>
                <a:ea typeface="Graphik LCG Light"/>
                <a:cs typeface="Graphik LCG Light"/>
                <a:sym typeface="Graphik LCG Light"/>
              </a:defRPr>
            </a:pPr>
            <a:endParaRPr sz="1282"/>
          </a:p>
        </p:txBody>
      </p:sp>
      <p:sp>
        <p:nvSpPr>
          <p:cNvPr id="5" name="Линия"/>
          <p:cNvSpPr/>
          <p:nvPr/>
        </p:nvSpPr>
        <p:spPr>
          <a:xfrm>
            <a:off x="10358438" y="1"/>
            <a:ext cx="1833563" cy="3621881"/>
          </a:xfrm>
          <a:prstGeom prst="line">
            <a:avLst/>
          </a:prstGeom>
          <a:ln w="28575">
            <a:solidFill>
              <a:srgbClr val="06425D"/>
            </a:solidFill>
            <a:miter lim="400000"/>
          </a:ln>
        </p:spPr>
        <p:txBody>
          <a:bodyPr lIns="20518" tIns="20518" rIns="20518" bIns="20518" anchor="ctr"/>
          <a:lstStyle/>
          <a:p>
            <a:pPr defTabSz="411678">
              <a:defRPr sz="2000" b="0">
                <a:latin typeface="Graphik LCG Light"/>
                <a:ea typeface="Graphik LCG Light"/>
                <a:cs typeface="Graphik LCG Light"/>
                <a:sym typeface="Graphik LCG Light"/>
              </a:defRPr>
            </a:pPr>
            <a:r>
              <a:rPr lang="ru-RU" sz="1282" dirty="0"/>
              <a:t>]</a:t>
            </a:r>
            <a:endParaRPr sz="1282" dirty="0"/>
          </a:p>
        </p:txBody>
      </p:sp>
      <p:sp>
        <p:nvSpPr>
          <p:cNvPr id="6" name="Линия"/>
          <p:cNvSpPr/>
          <p:nvPr/>
        </p:nvSpPr>
        <p:spPr>
          <a:xfrm flipV="1">
            <a:off x="10120330" y="835819"/>
            <a:ext cx="2238375" cy="6022180"/>
          </a:xfrm>
          <a:prstGeom prst="line">
            <a:avLst/>
          </a:prstGeom>
          <a:ln w="28575">
            <a:solidFill>
              <a:srgbClr val="06425D"/>
            </a:solidFill>
            <a:miter lim="400000"/>
          </a:ln>
        </p:spPr>
        <p:txBody>
          <a:bodyPr lIns="20518" tIns="20518" rIns="20518" bIns="20518" anchor="ctr"/>
          <a:lstStyle/>
          <a:p>
            <a:pPr defTabSz="411678">
              <a:defRPr sz="2000" b="0">
                <a:latin typeface="Graphik LCG Light"/>
                <a:ea typeface="Graphik LCG Light"/>
                <a:cs typeface="Graphik LCG Light"/>
                <a:sym typeface="Graphik LCG Light"/>
              </a:defRPr>
            </a:pPr>
            <a:r>
              <a:rPr lang="ru-RU" sz="1282" dirty="0"/>
              <a:t>]</a:t>
            </a:r>
            <a:endParaRPr sz="1282" dirty="0"/>
          </a:p>
        </p:txBody>
      </p:sp>
      <p:sp>
        <p:nvSpPr>
          <p:cNvPr id="8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41" y="438602"/>
            <a:ext cx="9193897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1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857919" y="388303"/>
            <a:ext cx="495623" cy="5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62193"/>
      </p:ext>
    </p:extLst>
  </p:cSld>
  <p:clrMapOvr>
    <a:masterClrMapping/>
  </p:clrMapOvr>
  <p:transition spd="med"/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005C71DD-537E-0446-AFC6-75AAA8950368}"/>
              </a:ext>
            </a:extLst>
          </p:cNvPr>
          <p:cNvSpPr/>
          <p:nvPr/>
        </p:nvSpPr>
        <p:spPr>
          <a:xfrm>
            <a:off x="-159488" y="4607624"/>
            <a:ext cx="12567683" cy="2971268"/>
          </a:xfrm>
          <a:custGeom>
            <a:avLst/>
            <a:gdLst>
              <a:gd name="connsiteX0" fmla="*/ 0 w 16756911"/>
              <a:gd name="connsiteY0" fmla="*/ 2466754 h 3891517"/>
              <a:gd name="connsiteX1" fmla="*/ 4040372 w 16756911"/>
              <a:gd name="connsiteY1" fmla="*/ 1254642 h 3891517"/>
              <a:gd name="connsiteX2" fmla="*/ 12312502 w 16756911"/>
              <a:gd name="connsiteY2" fmla="*/ 3891517 h 3891517"/>
              <a:gd name="connsiteX3" fmla="*/ 16756911 w 16756911"/>
              <a:gd name="connsiteY3" fmla="*/ 1127051 h 3891517"/>
              <a:gd name="connsiteX4" fmla="*/ 16714381 w 16756911"/>
              <a:gd name="connsiteY4" fmla="*/ 3508744 h 3891517"/>
              <a:gd name="connsiteX5" fmla="*/ 6655981 w 16756911"/>
              <a:gd name="connsiteY5" fmla="*/ 2083982 h 3891517"/>
              <a:gd name="connsiteX6" fmla="*/ 2020186 w 16756911"/>
              <a:gd name="connsiteY6" fmla="*/ 3317358 h 3891517"/>
              <a:gd name="connsiteX7" fmla="*/ 42530 w 16756911"/>
              <a:gd name="connsiteY7" fmla="*/ 0 h 3891517"/>
              <a:gd name="connsiteX8" fmla="*/ 6953693 w 16756911"/>
              <a:gd name="connsiteY8" fmla="*/ 3806456 h 3891517"/>
              <a:gd name="connsiteX0" fmla="*/ 0 w 16756911"/>
              <a:gd name="connsiteY0" fmla="*/ 2466754 h 4239705"/>
              <a:gd name="connsiteX1" fmla="*/ 4040372 w 16756911"/>
              <a:gd name="connsiteY1" fmla="*/ 1254642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56911"/>
              <a:gd name="connsiteY0" fmla="*/ 2466754 h 4239705"/>
              <a:gd name="connsiteX1" fmla="*/ 4614530 w 16756911"/>
              <a:gd name="connsiteY1" fmla="*/ 1070307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56911" h="4239705">
                <a:moveTo>
                  <a:pt x="0" y="2466754"/>
                </a:moveTo>
                <a:lnTo>
                  <a:pt x="4614530" y="1070307"/>
                </a:lnTo>
                <a:lnTo>
                  <a:pt x="10972800" y="4239705"/>
                </a:lnTo>
                <a:lnTo>
                  <a:pt x="16756911" y="1127051"/>
                </a:lnTo>
                <a:lnTo>
                  <a:pt x="16714381" y="3508744"/>
                </a:lnTo>
                <a:lnTo>
                  <a:pt x="6655981" y="2083982"/>
                </a:lnTo>
                <a:lnTo>
                  <a:pt x="2020186" y="3317358"/>
                </a:lnTo>
                <a:lnTo>
                  <a:pt x="42530" y="0"/>
                </a:lnTo>
                <a:lnTo>
                  <a:pt x="6953693" y="3806456"/>
                </a:lnTo>
              </a:path>
            </a:pathLst>
          </a:custGeom>
          <a:noFill/>
          <a:ln w="22225" cap="flat">
            <a:solidFill>
              <a:srgbClr val="1E564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1561" tIns="30777" rIns="61561" bIns="30777" numCol="1" spcCol="38008" rtlCol="0" anchor="t">
            <a:noAutofit/>
          </a:bodyPr>
          <a:lstStyle/>
          <a:p>
            <a:pPr marL="0" marR="0" indent="0" algn="l" defTabSz="61561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15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41" y="438602"/>
            <a:ext cx="9193897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857919" y="388303"/>
            <a:ext cx="495623" cy="5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38361"/>
      </p:ext>
    </p:extLst>
  </p:cSld>
  <p:clrMapOvr>
    <a:masterClrMapping/>
  </p:clrMapOvr>
  <p:transition spd="med"/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разец слайда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005C71DD-537E-0446-AFC6-75AAA8950368}"/>
              </a:ext>
            </a:extLst>
          </p:cNvPr>
          <p:cNvSpPr/>
          <p:nvPr/>
        </p:nvSpPr>
        <p:spPr>
          <a:xfrm>
            <a:off x="-159488" y="5397479"/>
            <a:ext cx="12567683" cy="2181410"/>
          </a:xfrm>
          <a:custGeom>
            <a:avLst/>
            <a:gdLst>
              <a:gd name="connsiteX0" fmla="*/ 0 w 16756911"/>
              <a:gd name="connsiteY0" fmla="*/ 2466754 h 3891517"/>
              <a:gd name="connsiteX1" fmla="*/ 4040372 w 16756911"/>
              <a:gd name="connsiteY1" fmla="*/ 1254642 h 3891517"/>
              <a:gd name="connsiteX2" fmla="*/ 12312502 w 16756911"/>
              <a:gd name="connsiteY2" fmla="*/ 3891517 h 3891517"/>
              <a:gd name="connsiteX3" fmla="*/ 16756911 w 16756911"/>
              <a:gd name="connsiteY3" fmla="*/ 1127051 h 3891517"/>
              <a:gd name="connsiteX4" fmla="*/ 16714381 w 16756911"/>
              <a:gd name="connsiteY4" fmla="*/ 3508744 h 3891517"/>
              <a:gd name="connsiteX5" fmla="*/ 6655981 w 16756911"/>
              <a:gd name="connsiteY5" fmla="*/ 2083982 h 3891517"/>
              <a:gd name="connsiteX6" fmla="*/ 2020186 w 16756911"/>
              <a:gd name="connsiteY6" fmla="*/ 3317358 h 3891517"/>
              <a:gd name="connsiteX7" fmla="*/ 42530 w 16756911"/>
              <a:gd name="connsiteY7" fmla="*/ 0 h 3891517"/>
              <a:gd name="connsiteX8" fmla="*/ 6953693 w 16756911"/>
              <a:gd name="connsiteY8" fmla="*/ 3806456 h 3891517"/>
              <a:gd name="connsiteX0" fmla="*/ 0 w 16756911"/>
              <a:gd name="connsiteY0" fmla="*/ 2466754 h 4239705"/>
              <a:gd name="connsiteX1" fmla="*/ 4040372 w 16756911"/>
              <a:gd name="connsiteY1" fmla="*/ 1254642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56911"/>
              <a:gd name="connsiteY0" fmla="*/ 2466754 h 4239705"/>
              <a:gd name="connsiteX1" fmla="*/ 4614530 w 16756911"/>
              <a:gd name="connsiteY1" fmla="*/ 1070307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56911"/>
              <a:gd name="connsiteY0" fmla="*/ 2466754 h 4239705"/>
              <a:gd name="connsiteX1" fmla="*/ 4614530 w 16756911"/>
              <a:gd name="connsiteY1" fmla="*/ 1070307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12333767 w 16756911"/>
              <a:gd name="connsiteY5" fmla="*/ 1326161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56911"/>
              <a:gd name="connsiteY0" fmla="*/ 2466754 h 4239705"/>
              <a:gd name="connsiteX1" fmla="*/ 12376297 w 16756911"/>
              <a:gd name="connsiteY1" fmla="*/ 1316088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12333767 w 16756911"/>
              <a:gd name="connsiteY5" fmla="*/ 1326161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56911"/>
              <a:gd name="connsiteY0" fmla="*/ 2466754 h 4239705"/>
              <a:gd name="connsiteX1" fmla="*/ 12376297 w 16756911"/>
              <a:gd name="connsiteY1" fmla="*/ 1316088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12333767 w 16756911"/>
              <a:gd name="connsiteY5" fmla="*/ 1326161 h 4239705"/>
              <a:gd name="connsiteX6" fmla="*/ 8335925 w 16756911"/>
              <a:gd name="connsiteY6" fmla="*/ 3767955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56911"/>
              <a:gd name="connsiteY0" fmla="*/ 1339703 h 3112654"/>
              <a:gd name="connsiteX1" fmla="*/ 12376297 w 16756911"/>
              <a:gd name="connsiteY1" fmla="*/ 189037 h 3112654"/>
              <a:gd name="connsiteX2" fmla="*/ 10972800 w 16756911"/>
              <a:gd name="connsiteY2" fmla="*/ 3112654 h 3112654"/>
              <a:gd name="connsiteX3" fmla="*/ 16756911 w 16756911"/>
              <a:gd name="connsiteY3" fmla="*/ 0 h 3112654"/>
              <a:gd name="connsiteX4" fmla="*/ 16714381 w 16756911"/>
              <a:gd name="connsiteY4" fmla="*/ 2381693 h 3112654"/>
              <a:gd name="connsiteX5" fmla="*/ 12333767 w 16756911"/>
              <a:gd name="connsiteY5" fmla="*/ 199110 h 3112654"/>
              <a:gd name="connsiteX6" fmla="*/ 8335925 w 16756911"/>
              <a:gd name="connsiteY6" fmla="*/ 2640904 h 3112654"/>
              <a:gd name="connsiteX7" fmla="*/ 5528930 w 16756911"/>
              <a:gd name="connsiteY7" fmla="*/ 716299 h 3112654"/>
              <a:gd name="connsiteX8" fmla="*/ 6953693 w 16756911"/>
              <a:gd name="connsiteY8" fmla="*/ 2679405 h 3112654"/>
              <a:gd name="connsiteX0" fmla="*/ 0 w 16756911"/>
              <a:gd name="connsiteY0" fmla="*/ 1339703 h 3112654"/>
              <a:gd name="connsiteX1" fmla="*/ 12376297 w 16756911"/>
              <a:gd name="connsiteY1" fmla="*/ 189037 h 3112654"/>
              <a:gd name="connsiteX2" fmla="*/ 10972800 w 16756911"/>
              <a:gd name="connsiteY2" fmla="*/ 3112654 h 3112654"/>
              <a:gd name="connsiteX3" fmla="*/ 16756911 w 16756911"/>
              <a:gd name="connsiteY3" fmla="*/ 0 h 3112654"/>
              <a:gd name="connsiteX4" fmla="*/ 16714381 w 16756911"/>
              <a:gd name="connsiteY4" fmla="*/ 2381693 h 3112654"/>
              <a:gd name="connsiteX5" fmla="*/ 12333767 w 16756911"/>
              <a:gd name="connsiteY5" fmla="*/ 199110 h 3112654"/>
              <a:gd name="connsiteX6" fmla="*/ 8335925 w 16756911"/>
              <a:gd name="connsiteY6" fmla="*/ 2640904 h 3112654"/>
              <a:gd name="connsiteX7" fmla="*/ 5528930 w 16756911"/>
              <a:gd name="connsiteY7" fmla="*/ 716299 h 3112654"/>
              <a:gd name="connsiteX8" fmla="*/ 1679944 w 16756911"/>
              <a:gd name="connsiteY8" fmla="*/ 2904703 h 3112654"/>
              <a:gd name="connsiteX0" fmla="*/ 0 w 16756911"/>
              <a:gd name="connsiteY0" fmla="*/ 1339703 h 3112654"/>
              <a:gd name="connsiteX1" fmla="*/ 12376297 w 16756911"/>
              <a:gd name="connsiteY1" fmla="*/ 189037 h 3112654"/>
              <a:gd name="connsiteX2" fmla="*/ 10972800 w 16756911"/>
              <a:gd name="connsiteY2" fmla="*/ 3112654 h 3112654"/>
              <a:gd name="connsiteX3" fmla="*/ 16756911 w 16756911"/>
              <a:gd name="connsiteY3" fmla="*/ 0 h 3112654"/>
              <a:gd name="connsiteX4" fmla="*/ 16714381 w 16756911"/>
              <a:gd name="connsiteY4" fmla="*/ 2381693 h 3112654"/>
              <a:gd name="connsiteX5" fmla="*/ 12333767 w 16756911"/>
              <a:gd name="connsiteY5" fmla="*/ 199110 h 3112654"/>
              <a:gd name="connsiteX6" fmla="*/ 8335925 w 16756911"/>
              <a:gd name="connsiteY6" fmla="*/ 2640904 h 3112654"/>
              <a:gd name="connsiteX7" fmla="*/ 5571460 w 16756911"/>
              <a:gd name="connsiteY7" fmla="*/ 798225 h 3112654"/>
              <a:gd name="connsiteX8" fmla="*/ 1679944 w 16756911"/>
              <a:gd name="connsiteY8" fmla="*/ 2904703 h 3112654"/>
              <a:gd name="connsiteX0" fmla="*/ 0 w 16756911"/>
              <a:gd name="connsiteY0" fmla="*/ 1339703 h 3112654"/>
              <a:gd name="connsiteX1" fmla="*/ 12376297 w 16756911"/>
              <a:gd name="connsiteY1" fmla="*/ 189037 h 3112654"/>
              <a:gd name="connsiteX2" fmla="*/ 10972800 w 16756911"/>
              <a:gd name="connsiteY2" fmla="*/ 3112654 h 3112654"/>
              <a:gd name="connsiteX3" fmla="*/ 16756911 w 16756911"/>
              <a:gd name="connsiteY3" fmla="*/ 0 h 3112654"/>
              <a:gd name="connsiteX4" fmla="*/ 16714381 w 16756911"/>
              <a:gd name="connsiteY4" fmla="*/ 2381693 h 3112654"/>
              <a:gd name="connsiteX5" fmla="*/ 12406919 w 16756911"/>
              <a:gd name="connsiteY5" fmla="*/ 445709 h 3112654"/>
              <a:gd name="connsiteX6" fmla="*/ 8335925 w 16756911"/>
              <a:gd name="connsiteY6" fmla="*/ 2640904 h 3112654"/>
              <a:gd name="connsiteX7" fmla="*/ 5571460 w 16756911"/>
              <a:gd name="connsiteY7" fmla="*/ 798225 h 3112654"/>
              <a:gd name="connsiteX8" fmla="*/ 1679944 w 16756911"/>
              <a:gd name="connsiteY8" fmla="*/ 2904703 h 3112654"/>
              <a:gd name="connsiteX0" fmla="*/ 0 w 16756911"/>
              <a:gd name="connsiteY0" fmla="*/ 1339703 h 3112654"/>
              <a:gd name="connsiteX1" fmla="*/ 12376297 w 16756911"/>
              <a:gd name="connsiteY1" fmla="*/ 189037 h 3112654"/>
              <a:gd name="connsiteX2" fmla="*/ 10972800 w 16756911"/>
              <a:gd name="connsiteY2" fmla="*/ 3112654 h 3112654"/>
              <a:gd name="connsiteX3" fmla="*/ 16756911 w 16756911"/>
              <a:gd name="connsiteY3" fmla="*/ 0 h 3112654"/>
              <a:gd name="connsiteX4" fmla="*/ 16714381 w 16756911"/>
              <a:gd name="connsiteY4" fmla="*/ 2381693 h 3112654"/>
              <a:gd name="connsiteX5" fmla="*/ 12394727 w 16756911"/>
              <a:gd name="connsiteY5" fmla="*/ 187367 h 3112654"/>
              <a:gd name="connsiteX6" fmla="*/ 8335925 w 16756911"/>
              <a:gd name="connsiteY6" fmla="*/ 2640904 h 3112654"/>
              <a:gd name="connsiteX7" fmla="*/ 5571460 w 16756911"/>
              <a:gd name="connsiteY7" fmla="*/ 798225 h 3112654"/>
              <a:gd name="connsiteX8" fmla="*/ 1679944 w 16756911"/>
              <a:gd name="connsiteY8" fmla="*/ 2904703 h 3112654"/>
              <a:gd name="connsiteX0" fmla="*/ 0 w 16756911"/>
              <a:gd name="connsiteY0" fmla="*/ 1339703 h 3112654"/>
              <a:gd name="connsiteX1" fmla="*/ 12376297 w 16756911"/>
              <a:gd name="connsiteY1" fmla="*/ 189037 h 3112654"/>
              <a:gd name="connsiteX2" fmla="*/ 10972800 w 16756911"/>
              <a:gd name="connsiteY2" fmla="*/ 3112654 h 3112654"/>
              <a:gd name="connsiteX3" fmla="*/ 16756911 w 16756911"/>
              <a:gd name="connsiteY3" fmla="*/ 0 h 3112654"/>
              <a:gd name="connsiteX4" fmla="*/ 16714381 w 16756911"/>
              <a:gd name="connsiteY4" fmla="*/ 2381693 h 3112654"/>
              <a:gd name="connsiteX5" fmla="*/ 12394727 w 16756911"/>
              <a:gd name="connsiteY5" fmla="*/ 187367 h 3112654"/>
              <a:gd name="connsiteX6" fmla="*/ 8335925 w 16756911"/>
              <a:gd name="connsiteY6" fmla="*/ 2640904 h 3112654"/>
              <a:gd name="connsiteX7" fmla="*/ 5705572 w 16756911"/>
              <a:gd name="connsiteY7" fmla="*/ 809968 h 3112654"/>
              <a:gd name="connsiteX8" fmla="*/ 1679944 w 16756911"/>
              <a:gd name="connsiteY8" fmla="*/ 2904703 h 311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56911" h="3112654">
                <a:moveTo>
                  <a:pt x="0" y="1339703"/>
                </a:moveTo>
                <a:lnTo>
                  <a:pt x="12376297" y="189037"/>
                </a:lnTo>
                <a:lnTo>
                  <a:pt x="10972800" y="3112654"/>
                </a:lnTo>
                <a:lnTo>
                  <a:pt x="16756911" y="0"/>
                </a:lnTo>
                <a:lnTo>
                  <a:pt x="16714381" y="2381693"/>
                </a:lnTo>
                <a:lnTo>
                  <a:pt x="12394727" y="187367"/>
                </a:lnTo>
                <a:lnTo>
                  <a:pt x="8335925" y="2640904"/>
                </a:lnTo>
                <a:lnTo>
                  <a:pt x="5705572" y="809968"/>
                </a:lnTo>
                <a:lnTo>
                  <a:pt x="1679944" y="2904703"/>
                </a:lnTo>
              </a:path>
            </a:pathLst>
          </a:custGeom>
          <a:noFill/>
          <a:ln w="22225" cap="flat">
            <a:solidFill>
              <a:srgbClr val="87265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1561" tIns="30777" rIns="61561" bIns="30777" numCol="1" spcCol="38008" rtlCol="0" anchor="t">
            <a:noAutofit/>
          </a:bodyPr>
          <a:lstStyle/>
          <a:p>
            <a:pPr marL="0" marR="0" indent="0" algn="l" defTabSz="61561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15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41" y="438602"/>
            <a:ext cx="9193897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857919" y="388303"/>
            <a:ext cx="495623" cy="5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46408"/>
      </p:ext>
    </p:extLst>
  </p:cSld>
  <p:clrMapOvr>
    <a:masterClrMapping/>
  </p:clrMapOvr>
  <p:transition spd="med"/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379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разец слайда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41" y="438602"/>
            <a:ext cx="9193897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>
                <a:solidFill>
                  <a:srgbClr val="FFFFFF"/>
                </a:solidFill>
              </a:defRPr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857919" y="388303"/>
            <a:ext cx="495623" cy="595081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4615012-8D06-8B44-B66E-44C0B519EE20}"/>
              </a:ext>
            </a:extLst>
          </p:cNvPr>
          <p:cNvGrpSpPr/>
          <p:nvPr/>
        </p:nvGrpSpPr>
        <p:grpSpPr>
          <a:xfrm>
            <a:off x="-205720" y="4898224"/>
            <a:ext cx="12677729" cy="2729159"/>
            <a:chOff x="-276447" y="7336465"/>
            <a:chExt cx="16905768" cy="3976577"/>
          </a:xfrm>
        </p:grpSpPr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B72FAFC6-9443-0A41-A554-CA3B943037E3}"/>
                </a:ext>
              </a:extLst>
            </p:cNvPr>
            <p:cNvSpPr/>
            <p:nvPr/>
          </p:nvSpPr>
          <p:spPr>
            <a:xfrm>
              <a:off x="-2098" y="8630824"/>
              <a:ext cx="16256001" cy="473459"/>
            </a:xfrm>
            <a:custGeom>
              <a:avLst/>
              <a:gdLst>
                <a:gd name="connsiteX0" fmla="*/ 0 w 16671851"/>
                <a:gd name="connsiteY0" fmla="*/ 786809 h 3763926"/>
                <a:gd name="connsiteX1" fmla="*/ 2147777 w 16671851"/>
                <a:gd name="connsiteY1" fmla="*/ 2509284 h 3763926"/>
                <a:gd name="connsiteX2" fmla="*/ 16671851 w 16671851"/>
                <a:gd name="connsiteY2" fmla="*/ 0 h 3763926"/>
                <a:gd name="connsiteX3" fmla="*/ 16671851 w 16671851"/>
                <a:gd name="connsiteY3" fmla="*/ 3763926 h 3763926"/>
                <a:gd name="connsiteX4" fmla="*/ 0 w 16671851"/>
                <a:gd name="connsiteY4" fmla="*/ 3551275 h 3763926"/>
                <a:gd name="connsiteX5" fmla="*/ 0 w 16671851"/>
                <a:gd name="connsiteY5" fmla="*/ 786809 h 3763926"/>
                <a:gd name="connsiteX0" fmla="*/ 0 w 16671851"/>
                <a:gd name="connsiteY0" fmla="*/ 42530 h 3019647"/>
                <a:gd name="connsiteX1" fmla="*/ 2147777 w 16671851"/>
                <a:gd name="connsiteY1" fmla="*/ 1765005 h 3019647"/>
                <a:gd name="connsiteX2" fmla="*/ 16671851 w 16671851"/>
                <a:gd name="connsiteY2" fmla="*/ 0 h 3019647"/>
                <a:gd name="connsiteX3" fmla="*/ 16671851 w 16671851"/>
                <a:gd name="connsiteY3" fmla="*/ 3019647 h 3019647"/>
                <a:gd name="connsiteX4" fmla="*/ 0 w 16671851"/>
                <a:gd name="connsiteY4" fmla="*/ 2806996 h 3019647"/>
                <a:gd name="connsiteX5" fmla="*/ 0 w 16671851"/>
                <a:gd name="connsiteY5" fmla="*/ 42530 h 3019647"/>
                <a:gd name="connsiteX0" fmla="*/ 0 w 16671851"/>
                <a:gd name="connsiteY0" fmla="*/ 42530 h 3019647"/>
                <a:gd name="connsiteX1" fmla="*/ 2147777 w 16671851"/>
                <a:gd name="connsiteY1" fmla="*/ 2062716 h 3019647"/>
                <a:gd name="connsiteX2" fmla="*/ 16671851 w 16671851"/>
                <a:gd name="connsiteY2" fmla="*/ 0 h 3019647"/>
                <a:gd name="connsiteX3" fmla="*/ 16671851 w 16671851"/>
                <a:gd name="connsiteY3" fmla="*/ 3019647 h 3019647"/>
                <a:gd name="connsiteX4" fmla="*/ 0 w 16671851"/>
                <a:gd name="connsiteY4" fmla="*/ 2806996 h 3019647"/>
                <a:gd name="connsiteX5" fmla="*/ 0 w 16671851"/>
                <a:gd name="connsiteY5" fmla="*/ 42530 h 3019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71851" h="3019647">
                  <a:moveTo>
                    <a:pt x="0" y="42530"/>
                  </a:moveTo>
                  <a:lnTo>
                    <a:pt x="2147777" y="2062716"/>
                  </a:lnTo>
                  <a:lnTo>
                    <a:pt x="16671851" y="0"/>
                  </a:lnTo>
                  <a:lnTo>
                    <a:pt x="16671851" y="3019647"/>
                  </a:lnTo>
                  <a:lnTo>
                    <a:pt x="0" y="2806996"/>
                  </a:lnTo>
                  <a:lnTo>
                    <a:pt x="0" y="42530"/>
                  </a:lnTo>
                  <a:close/>
                </a:path>
              </a:pathLst>
            </a:custGeom>
            <a:solidFill>
              <a:srgbClr val="1E564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2916" tIns="52916" rIns="52916" bIns="52916" numCol="1" spcCol="38100" rtlCol="0" anchor="ctr">
              <a:spAutoFit/>
            </a:bodyPr>
            <a:lstStyle/>
            <a:p>
              <a:pPr marL="0" marR="0" indent="0" algn="ctr" defTabSz="40967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417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CF3B7D50-0514-8041-A4EB-9D833787F7D6}"/>
                </a:ext>
              </a:extLst>
            </p:cNvPr>
            <p:cNvSpPr/>
            <p:nvPr/>
          </p:nvSpPr>
          <p:spPr>
            <a:xfrm>
              <a:off x="-276447" y="7336465"/>
              <a:ext cx="16905768" cy="3976577"/>
            </a:xfrm>
            <a:custGeom>
              <a:avLst/>
              <a:gdLst>
                <a:gd name="connsiteX0" fmla="*/ 2360428 w 16905768"/>
                <a:gd name="connsiteY0" fmla="*/ 2062716 h 3976577"/>
                <a:gd name="connsiteX1" fmla="*/ 0 w 16905768"/>
                <a:gd name="connsiteY1" fmla="*/ 2955851 h 3976577"/>
                <a:gd name="connsiteX2" fmla="*/ 106326 w 16905768"/>
                <a:gd name="connsiteY2" fmla="*/ 1297172 h 3976577"/>
                <a:gd name="connsiteX3" fmla="*/ 7570382 w 16905768"/>
                <a:gd name="connsiteY3" fmla="*/ 3848986 h 3976577"/>
                <a:gd name="connsiteX4" fmla="*/ 8973880 w 16905768"/>
                <a:gd name="connsiteY4" fmla="*/ 1063256 h 3976577"/>
                <a:gd name="connsiteX5" fmla="*/ 16905768 w 16905768"/>
                <a:gd name="connsiteY5" fmla="*/ 1637414 h 3976577"/>
                <a:gd name="connsiteX6" fmla="*/ 16544261 w 16905768"/>
                <a:gd name="connsiteY6" fmla="*/ 0 h 3976577"/>
                <a:gd name="connsiteX7" fmla="*/ 11398103 w 16905768"/>
                <a:gd name="connsiteY7" fmla="*/ 3976577 h 3976577"/>
                <a:gd name="connsiteX8" fmla="*/ 8973880 w 16905768"/>
                <a:gd name="connsiteY8" fmla="*/ 1084521 h 3976577"/>
                <a:gd name="connsiteX9" fmla="*/ 4040373 w 16905768"/>
                <a:gd name="connsiteY9" fmla="*/ 3104707 h 397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05768" h="3976577">
                  <a:moveTo>
                    <a:pt x="2360428" y="2062716"/>
                  </a:moveTo>
                  <a:lnTo>
                    <a:pt x="0" y="2955851"/>
                  </a:lnTo>
                  <a:lnTo>
                    <a:pt x="106326" y="1297172"/>
                  </a:lnTo>
                  <a:lnTo>
                    <a:pt x="7570382" y="3848986"/>
                  </a:lnTo>
                  <a:lnTo>
                    <a:pt x="8973880" y="1063256"/>
                  </a:lnTo>
                  <a:lnTo>
                    <a:pt x="16905768" y="1637414"/>
                  </a:lnTo>
                  <a:lnTo>
                    <a:pt x="16544261" y="0"/>
                  </a:lnTo>
                  <a:lnTo>
                    <a:pt x="11398103" y="3976577"/>
                  </a:lnTo>
                  <a:lnTo>
                    <a:pt x="8973880" y="1084521"/>
                  </a:lnTo>
                  <a:lnTo>
                    <a:pt x="4040373" y="3104707"/>
                  </a:lnTo>
                </a:path>
              </a:pathLst>
            </a:custGeom>
            <a:noFill/>
            <a:ln w="635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615574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215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89139"/>
      </p:ext>
    </p:extLst>
  </p:cSld>
  <p:clrMapOvr>
    <a:masterClrMapping/>
  </p:clrMapOvr>
  <p:transition spd="med"/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разец слайда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005C71DD-537E-0446-AFC6-75AAA8950368}"/>
              </a:ext>
            </a:extLst>
          </p:cNvPr>
          <p:cNvSpPr/>
          <p:nvPr/>
        </p:nvSpPr>
        <p:spPr>
          <a:xfrm rot="16200000">
            <a:off x="8119288" y="2243313"/>
            <a:ext cx="6858000" cy="2371376"/>
          </a:xfrm>
          <a:custGeom>
            <a:avLst/>
            <a:gdLst>
              <a:gd name="connsiteX0" fmla="*/ 0 w 16756911"/>
              <a:gd name="connsiteY0" fmla="*/ 2466754 h 3891517"/>
              <a:gd name="connsiteX1" fmla="*/ 4040372 w 16756911"/>
              <a:gd name="connsiteY1" fmla="*/ 1254642 h 3891517"/>
              <a:gd name="connsiteX2" fmla="*/ 12312502 w 16756911"/>
              <a:gd name="connsiteY2" fmla="*/ 3891517 h 3891517"/>
              <a:gd name="connsiteX3" fmla="*/ 16756911 w 16756911"/>
              <a:gd name="connsiteY3" fmla="*/ 1127051 h 3891517"/>
              <a:gd name="connsiteX4" fmla="*/ 16714381 w 16756911"/>
              <a:gd name="connsiteY4" fmla="*/ 3508744 h 3891517"/>
              <a:gd name="connsiteX5" fmla="*/ 6655981 w 16756911"/>
              <a:gd name="connsiteY5" fmla="*/ 2083982 h 3891517"/>
              <a:gd name="connsiteX6" fmla="*/ 2020186 w 16756911"/>
              <a:gd name="connsiteY6" fmla="*/ 3317358 h 3891517"/>
              <a:gd name="connsiteX7" fmla="*/ 42530 w 16756911"/>
              <a:gd name="connsiteY7" fmla="*/ 0 h 3891517"/>
              <a:gd name="connsiteX8" fmla="*/ 6953693 w 16756911"/>
              <a:gd name="connsiteY8" fmla="*/ 3806456 h 3891517"/>
              <a:gd name="connsiteX0" fmla="*/ 0 w 16756911"/>
              <a:gd name="connsiteY0" fmla="*/ 2466754 h 4239705"/>
              <a:gd name="connsiteX1" fmla="*/ 4040372 w 16756911"/>
              <a:gd name="connsiteY1" fmla="*/ 1254642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56911"/>
              <a:gd name="connsiteY0" fmla="*/ 2466754 h 4239705"/>
              <a:gd name="connsiteX1" fmla="*/ 4614530 w 16756911"/>
              <a:gd name="connsiteY1" fmla="*/ 1070307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81130"/>
              <a:gd name="connsiteY0" fmla="*/ 0 h 4251989"/>
              <a:gd name="connsiteX1" fmla="*/ 4638749 w 16781130"/>
              <a:gd name="connsiteY1" fmla="*/ 1082591 h 4251989"/>
              <a:gd name="connsiteX2" fmla="*/ 10997019 w 16781130"/>
              <a:gd name="connsiteY2" fmla="*/ 4251989 h 4251989"/>
              <a:gd name="connsiteX3" fmla="*/ 16781130 w 16781130"/>
              <a:gd name="connsiteY3" fmla="*/ 1139335 h 4251989"/>
              <a:gd name="connsiteX4" fmla="*/ 16738600 w 16781130"/>
              <a:gd name="connsiteY4" fmla="*/ 3521028 h 4251989"/>
              <a:gd name="connsiteX5" fmla="*/ 6680200 w 16781130"/>
              <a:gd name="connsiteY5" fmla="*/ 2096266 h 4251989"/>
              <a:gd name="connsiteX6" fmla="*/ 2044405 w 16781130"/>
              <a:gd name="connsiteY6" fmla="*/ 3329642 h 4251989"/>
              <a:gd name="connsiteX7" fmla="*/ 66749 w 16781130"/>
              <a:gd name="connsiteY7" fmla="*/ 12284 h 4251989"/>
              <a:gd name="connsiteX8" fmla="*/ 6977912 w 16781130"/>
              <a:gd name="connsiteY8" fmla="*/ 3818740 h 4251989"/>
              <a:gd name="connsiteX0" fmla="*/ 0 w 16781130"/>
              <a:gd name="connsiteY0" fmla="*/ 0 h 4251989"/>
              <a:gd name="connsiteX1" fmla="*/ 4638749 w 16781130"/>
              <a:gd name="connsiteY1" fmla="*/ 1082591 h 4251989"/>
              <a:gd name="connsiteX2" fmla="*/ 10997019 w 16781130"/>
              <a:gd name="connsiteY2" fmla="*/ 4251989 h 4251989"/>
              <a:gd name="connsiteX3" fmla="*/ 16781130 w 16781130"/>
              <a:gd name="connsiteY3" fmla="*/ 1139335 h 4251989"/>
              <a:gd name="connsiteX4" fmla="*/ 16738600 w 16781130"/>
              <a:gd name="connsiteY4" fmla="*/ 3521028 h 4251989"/>
              <a:gd name="connsiteX5" fmla="*/ 6680200 w 16781130"/>
              <a:gd name="connsiteY5" fmla="*/ 2096266 h 4251989"/>
              <a:gd name="connsiteX6" fmla="*/ 2044405 w 16781130"/>
              <a:gd name="connsiteY6" fmla="*/ 3329642 h 4251989"/>
              <a:gd name="connsiteX7" fmla="*/ 454258 w 16781130"/>
              <a:gd name="connsiteY7" fmla="*/ 1626922 h 4251989"/>
              <a:gd name="connsiteX8" fmla="*/ 6977912 w 16781130"/>
              <a:gd name="connsiteY8" fmla="*/ 3818740 h 4251989"/>
              <a:gd name="connsiteX0" fmla="*/ 0 w 16345183"/>
              <a:gd name="connsiteY0" fmla="*/ 548356 h 3169398"/>
              <a:gd name="connsiteX1" fmla="*/ 4202802 w 16345183"/>
              <a:gd name="connsiteY1" fmla="*/ 0 h 3169398"/>
              <a:gd name="connsiteX2" fmla="*/ 10561072 w 16345183"/>
              <a:gd name="connsiteY2" fmla="*/ 3169398 h 3169398"/>
              <a:gd name="connsiteX3" fmla="*/ 16345183 w 16345183"/>
              <a:gd name="connsiteY3" fmla="*/ 56744 h 3169398"/>
              <a:gd name="connsiteX4" fmla="*/ 16302653 w 16345183"/>
              <a:gd name="connsiteY4" fmla="*/ 2438437 h 3169398"/>
              <a:gd name="connsiteX5" fmla="*/ 6244253 w 16345183"/>
              <a:gd name="connsiteY5" fmla="*/ 1013675 h 3169398"/>
              <a:gd name="connsiteX6" fmla="*/ 1608458 w 16345183"/>
              <a:gd name="connsiteY6" fmla="*/ 2247051 h 3169398"/>
              <a:gd name="connsiteX7" fmla="*/ 18311 w 16345183"/>
              <a:gd name="connsiteY7" fmla="*/ 544331 h 3169398"/>
              <a:gd name="connsiteX8" fmla="*/ 6541965 w 16345183"/>
              <a:gd name="connsiteY8" fmla="*/ 2736149 h 3169398"/>
              <a:gd name="connsiteX0" fmla="*/ 0 w 16345183"/>
              <a:gd name="connsiteY0" fmla="*/ 548356 h 3169398"/>
              <a:gd name="connsiteX1" fmla="*/ 4202802 w 16345183"/>
              <a:gd name="connsiteY1" fmla="*/ 0 h 3169398"/>
              <a:gd name="connsiteX2" fmla="*/ 10561072 w 16345183"/>
              <a:gd name="connsiteY2" fmla="*/ 3169398 h 3169398"/>
              <a:gd name="connsiteX3" fmla="*/ 16345183 w 16345183"/>
              <a:gd name="connsiteY3" fmla="*/ 56744 h 3169398"/>
              <a:gd name="connsiteX4" fmla="*/ 16302653 w 16345183"/>
              <a:gd name="connsiteY4" fmla="*/ 2438437 h 3169398"/>
              <a:gd name="connsiteX5" fmla="*/ 4185616 w 16345183"/>
              <a:gd name="connsiteY5" fmla="*/ 2488 h 3169398"/>
              <a:gd name="connsiteX6" fmla="*/ 1608458 w 16345183"/>
              <a:gd name="connsiteY6" fmla="*/ 2247051 h 3169398"/>
              <a:gd name="connsiteX7" fmla="*/ 18311 w 16345183"/>
              <a:gd name="connsiteY7" fmla="*/ 544331 h 3169398"/>
              <a:gd name="connsiteX8" fmla="*/ 6541965 w 16345183"/>
              <a:gd name="connsiteY8" fmla="*/ 2736149 h 316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5183" h="3169398">
                <a:moveTo>
                  <a:pt x="0" y="548356"/>
                </a:moveTo>
                <a:lnTo>
                  <a:pt x="4202802" y="0"/>
                </a:lnTo>
                <a:lnTo>
                  <a:pt x="10561072" y="3169398"/>
                </a:lnTo>
                <a:lnTo>
                  <a:pt x="16345183" y="56744"/>
                </a:lnTo>
                <a:lnTo>
                  <a:pt x="16302653" y="2438437"/>
                </a:lnTo>
                <a:lnTo>
                  <a:pt x="4185616" y="2488"/>
                </a:lnTo>
                <a:lnTo>
                  <a:pt x="1608458" y="2247051"/>
                </a:lnTo>
                <a:lnTo>
                  <a:pt x="18311" y="544331"/>
                </a:lnTo>
                <a:lnTo>
                  <a:pt x="6541965" y="2736149"/>
                </a:lnTo>
              </a:path>
            </a:pathLst>
          </a:custGeom>
          <a:noFill/>
          <a:ln w="22225" cap="flat">
            <a:solidFill>
              <a:srgbClr val="1E564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1561" tIns="30777" rIns="61561" bIns="30777" numCol="1" spcCol="38008" rtlCol="0" anchor="t">
            <a:noAutofit/>
          </a:bodyPr>
          <a:lstStyle/>
          <a:p>
            <a:pPr marL="0" marR="0" indent="0" algn="l" defTabSz="615619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15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41" y="438602"/>
            <a:ext cx="8347658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857919" y="388303"/>
            <a:ext cx="495623" cy="5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83029"/>
      </p:ext>
    </p:extLst>
  </p:cSld>
  <p:clrMapOvr>
    <a:masterClrMapping/>
  </p:clrMapOvr>
  <p:transition spd="med"/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разец слайда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уровня 3">
            <a:extLst>
              <a:ext uri="{FF2B5EF4-FFF2-40B4-BE49-F238E27FC236}">
                <a16:creationId xmlns:a16="http://schemas.microsoft.com/office/drawing/2014/main" id="{86B9FEB5-0799-CB45-AB00-1D5E5CFCCD69}"/>
              </a:ext>
            </a:extLst>
          </p:cNvPr>
          <p:cNvSpPr txBox="1"/>
          <p:nvPr/>
        </p:nvSpPr>
        <p:spPr>
          <a:xfrm>
            <a:off x="206739" y="3242317"/>
            <a:ext cx="2808193" cy="32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90000"/>
              </a:lnSpc>
              <a:defRPr b="0"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endParaRPr lang="ru-RU" sz="2362" dirty="0">
              <a:solidFill>
                <a:schemeClr val="bg1"/>
              </a:solidFill>
            </a:endParaRPr>
          </a:p>
        </p:txBody>
      </p:sp>
      <p:sp>
        <p:nvSpPr>
          <p:cNvPr id="9" name="Sed ut perspiciatis unde omnis iste natus error sit voluptatem accusantium doloremque…">
            <a:extLst>
              <a:ext uri="{FF2B5EF4-FFF2-40B4-BE49-F238E27FC236}">
                <a16:creationId xmlns:a16="http://schemas.microsoft.com/office/drawing/2014/main" id="{F08BD924-EADB-1B47-BA2C-154AE22E255A}"/>
              </a:ext>
            </a:extLst>
          </p:cNvPr>
          <p:cNvSpPr txBox="1">
            <a:spLocks/>
          </p:cNvSpPr>
          <p:nvPr/>
        </p:nvSpPr>
        <p:spPr>
          <a:xfrm>
            <a:off x="6542099" y="5001792"/>
            <a:ext cx="4724695" cy="1015754"/>
          </a:xfrm>
          <a:prstGeom prst="rect">
            <a:avLst/>
          </a:prstGeom>
        </p:spPr>
        <p:txBody>
          <a:bodyPr lIns="0" tIns="0" rIns="0" bIns="0"/>
          <a:lstStyle>
            <a:lvl1pPr marL="444500" marR="0" indent="-444500" algn="l" defTabSz="608541" rtl="0" latinLnBrk="0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indent="-444500" algn="l" defTabSz="608541" rtl="0" latinLnBrk="0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33500" marR="0" indent="-444500" algn="l" defTabSz="608541" rtl="0" latinLnBrk="0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78000" marR="0" indent="-444500" algn="l" defTabSz="608541" rtl="0" latinLnBrk="0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22500" marR="0" indent="-444500" algn="l" defTabSz="608541" rtl="0" latinLnBrk="0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608541" rtl="0" latinLnBrk="0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608541" rtl="0" latinLnBrk="0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608541" rtl="0" latinLnBrk="0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608541" rtl="0" latinLnBrk="0">
              <a:lnSpc>
                <a:spcPct val="100000"/>
              </a:lnSpc>
              <a:spcBef>
                <a:spcPts val="43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spcBef>
                <a:spcPts val="1350"/>
              </a:spcBef>
              <a:buClr>
                <a:srgbClr val="225646"/>
              </a:buClr>
              <a:buSzPct val="100000"/>
              <a:buNone/>
              <a:defRPr sz="3000">
                <a:latin typeface="Navigo-Regular"/>
                <a:ea typeface="Navigo-Regular"/>
                <a:cs typeface="Navigo-Regular"/>
                <a:sym typeface="Navigo-Regular"/>
              </a:defRPr>
            </a:pPr>
            <a:endParaRPr lang="ru-RU" sz="2767" dirty="0">
              <a:solidFill>
                <a:schemeClr val="tx1"/>
              </a:solidFill>
              <a:latin typeface="Navigo-Regular"/>
              <a:ea typeface="Navigo-Regular"/>
              <a:cs typeface="Navigo-Regular"/>
              <a:sym typeface="Navigo-Regular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431289" y="3110001"/>
            <a:ext cx="5309090" cy="1334165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3240" b="0" i="0" u="none" strike="noStrike" cap="none" spc="0" normalizeH="0" baseline="0" dirty="0">
                <a:ln>
                  <a:noFill/>
                </a:ln>
                <a:solidFill>
                  <a:srgbClr val="1E5646"/>
                </a:solidFill>
                <a:effectLst/>
                <a:uFillTx/>
                <a:latin typeface="Arial"/>
                <a:ea typeface="Navigo-Regular"/>
                <a:cs typeface="Arial"/>
                <a:sym typeface="Helvetica Neue"/>
              </a:defRPr>
            </a:lvl1pPr>
          </a:lstStyle>
          <a:p>
            <a:pPr lvl="0"/>
            <a:r>
              <a:rPr lang="ru-RU" dirty="0"/>
              <a:t>Основной текст слайда</a:t>
            </a:r>
          </a:p>
        </p:txBody>
      </p:sp>
      <p:sp>
        <p:nvSpPr>
          <p:cNvPr id="22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436846" y="4612047"/>
            <a:ext cx="5309090" cy="779496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2362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Navigo-Regular"/>
                <a:cs typeface="Arial"/>
                <a:sym typeface="Helvetica Neue"/>
              </a:defRPr>
            </a:lvl1pPr>
          </a:lstStyle>
          <a:p>
            <a:pPr lvl="0"/>
            <a:r>
              <a:rPr lang="ru-RU" dirty="0"/>
              <a:t>Дополнительный текст слайда</a:t>
            </a:r>
          </a:p>
        </p:txBody>
      </p:sp>
      <p:sp>
        <p:nvSpPr>
          <p:cNvPr id="10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B13D98AE-8404-0E45-9027-BC951ED6EADF}"/>
              </a:ext>
            </a:extLst>
          </p:cNvPr>
          <p:cNvSpPr/>
          <p:nvPr/>
        </p:nvSpPr>
        <p:spPr>
          <a:xfrm>
            <a:off x="-14340" y="1010489"/>
            <a:ext cx="5712762" cy="290015"/>
          </a:xfrm>
          <a:custGeom>
            <a:avLst/>
            <a:gdLst>
              <a:gd name="connsiteX0" fmla="*/ 0 w 16267814"/>
              <a:gd name="connsiteY0" fmla="*/ 0 h 3593804"/>
              <a:gd name="connsiteX1" fmla="*/ 21265 w 16267814"/>
              <a:gd name="connsiteY1" fmla="*/ 1722474 h 3593804"/>
              <a:gd name="connsiteX2" fmla="*/ 2977116 w 16267814"/>
              <a:gd name="connsiteY2" fmla="*/ 3593804 h 3593804"/>
              <a:gd name="connsiteX3" fmla="*/ 16267814 w 16267814"/>
              <a:gd name="connsiteY3" fmla="*/ 765544 h 3593804"/>
              <a:gd name="connsiteX4" fmla="*/ 16267814 w 16267814"/>
              <a:gd name="connsiteY4" fmla="*/ 63795 h 3593804"/>
              <a:gd name="connsiteX5" fmla="*/ 0 w 16267814"/>
              <a:gd name="connsiteY5" fmla="*/ 0 h 3593804"/>
              <a:gd name="connsiteX0" fmla="*/ 0 w 16267814"/>
              <a:gd name="connsiteY0" fmla="*/ 0 h 3593804"/>
              <a:gd name="connsiteX1" fmla="*/ 21265 w 16267814"/>
              <a:gd name="connsiteY1" fmla="*/ 1722474 h 3593804"/>
              <a:gd name="connsiteX2" fmla="*/ 2977116 w 16267814"/>
              <a:gd name="connsiteY2" fmla="*/ 3593804 h 3593804"/>
              <a:gd name="connsiteX3" fmla="*/ 12822865 w 16267814"/>
              <a:gd name="connsiteY3" fmla="*/ 340242 h 3593804"/>
              <a:gd name="connsiteX4" fmla="*/ 16267814 w 16267814"/>
              <a:gd name="connsiteY4" fmla="*/ 63795 h 3593804"/>
              <a:gd name="connsiteX5" fmla="*/ 0 w 16267814"/>
              <a:gd name="connsiteY5" fmla="*/ 0 h 3593804"/>
              <a:gd name="connsiteX0" fmla="*/ 0 w 12822865"/>
              <a:gd name="connsiteY0" fmla="*/ 0 h 3593804"/>
              <a:gd name="connsiteX1" fmla="*/ 21265 w 12822865"/>
              <a:gd name="connsiteY1" fmla="*/ 1722474 h 3593804"/>
              <a:gd name="connsiteX2" fmla="*/ 2977116 w 12822865"/>
              <a:gd name="connsiteY2" fmla="*/ 3593804 h 3593804"/>
              <a:gd name="connsiteX3" fmla="*/ 12822865 w 12822865"/>
              <a:gd name="connsiteY3" fmla="*/ 340242 h 3593804"/>
              <a:gd name="connsiteX4" fmla="*/ 0 w 12822865"/>
              <a:gd name="connsiteY4" fmla="*/ 0 h 3593804"/>
              <a:gd name="connsiteX0" fmla="*/ 0 w 10738884"/>
              <a:gd name="connsiteY0" fmla="*/ 0 h 3593804"/>
              <a:gd name="connsiteX1" fmla="*/ 21265 w 10738884"/>
              <a:gd name="connsiteY1" fmla="*/ 1722474 h 3593804"/>
              <a:gd name="connsiteX2" fmla="*/ 2977116 w 10738884"/>
              <a:gd name="connsiteY2" fmla="*/ 3593804 h 3593804"/>
              <a:gd name="connsiteX3" fmla="*/ 10738884 w 10738884"/>
              <a:gd name="connsiteY3" fmla="*/ 21265 h 3593804"/>
              <a:gd name="connsiteX4" fmla="*/ 0 w 10738884"/>
              <a:gd name="connsiteY4" fmla="*/ 0 h 3593804"/>
              <a:gd name="connsiteX0" fmla="*/ 0 w 8463516"/>
              <a:gd name="connsiteY0" fmla="*/ 0 h 3593804"/>
              <a:gd name="connsiteX1" fmla="*/ 21265 w 8463516"/>
              <a:gd name="connsiteY1" fmla="*/ 1722474 h 3593804"/>
              <a:gd name="connsiteX2" fmla="*/ 2977116 w 8463516"/>
              <a:gd name="connsiteY2" fmla="*/ 3593804 h 3593804"/>
              <a:gd name="connsiteX3" fmla="*/ 8463516 w 8463516"/>
              <a:gd name="connsiteY3" fmla="*/ 42530 h 3593804"/>
              <a:gd name="connsiteX4" fmla="*/ 0 w 8463516"/>
              <a:gd name="connsiteY4" fmla="*/ 0 h 359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63516" h="3593804">
                <a:moveTo>
                  <a:pt x="0" y="0"/>
                </a:moveTo>
                <a:lnTo>
                  <a:pt x="21265" y="1722474"/>
                </a:lnTo>
                <a:lnTo>
                  <a:pt x="2977116" y="3593804"/>
                </a:lnTo>
                <a:lnTo>
                  <a:pt x="8463516" y="42530"/>
                </a:lnTo>
                <a:lnTo>
                  <a:pt x="0" y="0"/>
                </a:lnTo>
                <a:close/>
              </a:path>
            </a:pathLst>
          </a:custGeom>
          <a:solidFill>
            <a:srgbClr val="1E564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23" tIns="35623" rIns="35623" bIns="35623" numCol="1" spcCol="38008" rtlCol="0" anchor="ctr">
            <a:spAutoFit/>
          </a:bodyPr>
          <a:lstStyle/>
          <a:p>
            <a:pPr marL="0" marR="0" indent="0" algn="ctr" defTabSz="4096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17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Рисунок 9">
            <a:extLst>
              <a:ext uri="{FF2B5EF4-FFF2-40B4-BE49-F238E27FC236}">
                <a16:creationId xmlns:a16="http://schemas.microsoft.com/office/drawing/2014/main" id="{3CD7B147-2D72-5641-B2BA-38D558A668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0"/>
          <a:stretch/>
        </p:blipFill>
        <p:spPr>
          <a:xfrm>
            <a:off x="11474049" y="187624"/>
            <a:ext cx="414852" cy="468335"/>
          </a:xfrm>
          <a:prstGeom prst="rect">
            <a:avLst/>
          </a:prstGeom>
        </p:spPr>
      </p:pic>
      <p:sp>
        <p:nvSpPr>
          <p:cNvPr id="16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93154" y="262884"/>
            <a:ext cx="3635857" cy="8628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3240" b="0" i="0" baseline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4715669"/>
      </p:ext>
    </p:extLst>
  </p:cSld>
  <p:clrMapOvr>
    <a:masterClrMapping/>
  </p:clrMapOvr>
  <p:transition spd="med"/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разец слайда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818C56-FFA1-5D4D-954B-9C55816973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6" y="44009"/>
            <a:ext cx="402073" cy="361867"/>
          </a:xfrm>
          <a:prstGeom prst="rect">
            <a:avLst/>
          </a:prstGeom>
        </p:spPr>
      </p:pic>
      <p:sp>
        <p:nvSpPr>
          <p:cNvPr id="15" name="Текст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6410" y="2852825"/>
            <a:ext cx="10802671" cy="1026234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3240" b="0" i="0" u="none" strike="noStrike" cap="none" spc="0" normalizeH="0" baseline="0" dirty="0">
                <a:ln>
                  <a:noFill/>
                </a:ln>
                <a:solidFill>
                  <a:srgbClr val="1E5646"/>
                </a:solidFill>
                <a:effectLst/>
                <a:uFillTx/>
                <a:latin typeface="Arial"/>
                <a:ea typeface="Navigo-Regular"/>
                <a:cs typeface="Arial"/>
                <a:sym typeface="Helvetica Neue"/>
              </a:defRPr>
            </a:lvl1pPr>
          </a:lstStyle>
          <a:p>
            <a:pPr lvl="0"/>
            <a:r>
              <a:rPr lang="ru-RU" dirty="0"/>
              <a:t>Основной текст слайда</a:t>
            </a:r>
          </a:p>
        </p:txBody>
      </p:sp>
      <p:sp>
        <p:nvSpPr>
          <p:cNvPr id="16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746406" y="4245307"/>
            <a:ext cx="3547647" cy="2278820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2362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Navigo-Regular"/>
                <a:cs typeface="Arial"/>
                <a:sym typeface="Helvetica Neue"/>
              </a:defRPr>
            </a:lvl1pPr>
          </a:lstStyle>
          <a:p>
            <a:pPr lvl="0"/>
            <a:r>
              <a:rPr lang="ru-RU" dirty="0"/>
              <a:t>Дополнительный текст слайда</a:t>
            </a:r>
          </a:p>
        </p:txBody>
      </p:sp>
      <p:sp>
        <p:nvSpPr>
          <p:cNvPr id="17" name="Текст 14"/>
          <p:cNvSpPr>
            <a:spLocks noGrp="1"/>
          </p:cNvSpPr>
          <p:nvPr>
            <p:ph type="body" sz="quarter" idx="16" hasCustomPrompt="1"/>
          </p:nvPr>
        </p:nvSpPr>
        <p:spPr>
          <a:xfrm>
            <a:off x="4503913" y="4245307"/>
            <a:ext cx="3422316" cy="2278820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2362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Navigo-Regular"/>
                <a:cs typeface="Arial"/>
                <a:sym typeface="Helvetica Neue"/>
              </a:defRPr>
            </a:lvl1pPr>
          </a:lstStyle>
          <a:p>
            <a:pPr lvl="0"/>
            <a:r>
              <a:rPr lang="ru-RU" dirty="0"/>
              <a:t>Дополнительный текст слайда</a:t>
            </a:r>
          </a:p>
        </p:txBody>
      </p:sp>
      <p:sp>
        <p:nvSpPr>
          <p:cNvPr id="18" name="Текст 14"/>
          <p:cNvSpPr>
            <a:spLocks noGrp="1"/>
          </p:cNvSpPr>
          <p:nvPr>
            <p:ph type="body" sz="quarter" idx="17" hasCustomPrompt="1"/>
          </p:nvPr>
        </p:nvSpPr>
        <p:spPr>
          <a:xfrm>
            <a:off x="8155341" y="4245307"/>
            <a:ext cx="3376283" cy="2278820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kumimoji="0" lang="ru-RU" sz="2362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/>
                <a:ea typeface="Navigo-Regular"/>
                <a:cs typeface="Arial"/>
                <a:sym typeface="Helvetica Neue"/>
              </a:defRPr>
            </a:lvl1pPr>
          </a:lstStyle>
          <a:p>
            <a:pPr lvl="0"/>
            <a:r>
              <a:rPr lang="ru-RU" dirty="0"/>
              <a:t>Дополнительный текст слайда</a:t>
            </a:r>
          </a:p>
        </p:txBody>
      </p:sp>
      <p:sp>
        <p:nvSpPr>
          <p:cNvPr id="10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873C5164-77B5-474D-BC82-3DEDD5DFE5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98" y="314988"/>
            <a:ext cx="402073" cy="361867"/>
          </a:xfrm>
          <a:prstGeom prst="rect">
            <a:avLst/>
          </a:prstGeom>
        </p:spPr>
      </p:pic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DE6DFE01-1B3B-C242-840C-587AE6817841}"/>
              </a:ext>
            </a:extLst>
          </p:cNvPr>
          <p:cNvSpPr/>
          <p:nvPr/>
        </p:nvSpPr>
        <p:spPr>
          <a:xfrm>
            <a:off x="-14352" y="1017770"/>
            <a:ext cx="12206353" cy="290015"/>
          </a:xfrm>
          <a:custGeom>
            <a:avLst/>
            <a:gdLst>
              <a:gd name="connsiteX0" fmla="*/ 0 w 16267814"/>
              <a:gd name="connsiteY0" fmla="*/ 0 h 3593804"/>
              <a:gd name="connsiteX1" fmla="*/ 21265 w 16267814"/>
              <a:gd name="connsiteY1" fmla="*/ 1722474 h 3593804"/>
              <a:gd name="connsiteX2" fmla="*/ 2977116 w 16267814"/>
              <a:gd name="connsiteY2" fmla="*/ 3593804 h 3593804"/>
              <a:gd name="connsiteX3" fmla="*/ 16267814 w 16267814"/>
              <a:gd name="connsiteY3" fmla="*/ 765544 h 3593804"/>
              <a:gd name="connsiteX4" fmla="*/ 16267814 w 16267814"/>
              <a:gd name="connsiteY4" fmla="*/ 63795 h 3593804"/>
              <a:gd name="connsiteX5" fmla="*/ 0 w 16267814"/>
              <a:gd name="connsiteY5" fmla="*/ 0 h 359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67814" h="3593804">
                <a:moveTo>
                  <a:pt x="0" y="0"/>
                </a:moveTo>
                <a:lnTo>
                  <a:pt x="21265" y="1722474"/>
                </a:lnTo>
                <a:lnTo>
                  <a:pt x="2977116" y="3593804"/>
                </a:lnTo>
                <a:lnTo>
                  <a:pt x="16267814" y="765544"/>
                </a:lnTo>
                <a:lnTo>
                  <a:pt x="16267814" y="63795"/>
                </a:lnTo>
                <a:lnTo>
                  <a:pt x="0" y="0"/>
                </a:lnTo>
                <a:close/>
              </a:path>
            </a:pathLst>
          </a:custGeom>
          <a:solidFill>
            <a:srgbClr val="87265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23" tIns="35623" rIns="35623" bIns="35623" numCol="1" spcCol="38008" rtlCol="0" anchor="ctr">
            <a:spAutoFit/>
          </a:bodyPr>
          <a:lstStyle/>
          <a:p>
            <a:pPr marL="0" marR="0" indent="0" algn="ctr" defTabSz="4096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17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71755" y="337330"/>
            <a:ext cx="5543202" cy="13128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3240" b="0" i="0" baseline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pic>
        <p:nvPicPr>
          <p:cNvPr id="19" name="Рисунок 5">
            <a:extLst>
              <a:ext uri="{FF2B5EF4-FFF2-40B4-BE49-F238E27FC236}">
                <a16:creationId xmlns:a16="http://schemas.microsoft.com/office/drawing/2014/main" id="{873C5164-77B5-474D-BC82-3DEDD5DFE5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39" y="314973"/>
            <a:ext cx="361859" cy="3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65971"/>
      </p:ext>
    </p:extLst>
  </p:cSld>
  <p:clrMapOvr>
    <a:masterClrMapping/>
  </p:clrMapOvr>
  <p:transition spd="med"/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разец слайда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928996" y="116187"/>
            <a:ext cx="155601" cy="120016"/>
          </a:xfrm>
          <a:prstGeom prst="rect">
            <a:avLst/>
          </a:prstGeom>
        </p:spPr>
        <p:txBody>
          <a:bodyPr lIns="91212" tIns="45604" rIns="91212" bIns="45604"/>
          <a:lstStyle/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jay-mantri-4033.jpg" descr="jay-mantri-4033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" y="1"/>
            <a:ext cx="12191999" cy="69081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860073" y="6521812"/>
            <a:ext cx="146707" cy="12465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48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raphik LCG Bold"/>
                <a:ea typeface="Graphik LCG Bold"/>
                <a:cs typeface="Graphik LCG Bold"/>
                <a:sym typeface="Graphik LCG Bold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810" smtClean="0"/>
              <a:pPr/>
              <a:t>‹#›</a:t>
            </a:fld>
            <a:endParaRPr lang="uk-UA" sz="810"/>
          </a:p>
        </p:txBody>
      </p:sp>
      <p:sp>
        <p:nvSpPr>
          <p:cNvPr id="8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41" y="438602"/>
            <a:ext cx="9193897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61561" tIns="30779" rIns="61561" bIns="30779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60854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uk-UA" sz="742" smtClean="0">
                <a:solidFill>
                  <a:srgbClr val="FFFFFF"/>
                </a:solidFill>
              </a:rPr>
              <a:pPr/>
              <a:t>‹#›</a:t>
            </a:fld>
            <a:endParaRPr lang="uk-UA" sz="742">
              <a:solidFill>
                <a:srgbClr val="FFFFFF"/>
              </a:solidFill>
            </a:endParaRPr>
          </a:p>
        </p:txBody>
      </p:sp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877"/>
          <a:stretch/>
        </p:blipFill>
        <p:spPr>
          <a:xfrm>
            <a:off x="862591" y="416632"/>
            <a:ext cx="505963" cy="60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13422"/>
      </p:ext>
    </p:extLst>
  </p:cSld>
  <p:clrMapOvr>
    <a:masterClrMapping/>
  </p:clrMapOvr>
  <p:transition spd="med"/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283997"/>
            <a:ext cx="12192000" cy="29001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23" tIns="35623" rIns="35623" bIns="35623" numCol="1" spcCol="38008" rtlCol="0" anchor="ctr">
            <a:spAutoFit/>
          </a:bodyPr>
          <a:lstStyle/>
          <a:p>
            <a:pPr marL="0" marR="0" indent="0" algn="ctr" defTabSz="4096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17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41" y="438602"/>
            <a:ext cx="9193897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>
                <a:solidFill>
                  <a:srgbClr val="FFFFFF"/>
                </a:solidFill>
              </a:defRPr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873C5164-77B5-474D-BC82-3DEDD5DFE5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99" y="438601"/>
            <a:ext cx="416836" cy="41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60864"/>
      </p:ext>
    </p:extLst>
  </p:cSld>
  <p:clrMapOvr>
    <a:masterClrMapping/>
  </p:clrMapOvr>
  <p:transition spd="med"/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07-23 в 4.33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215394" cy="6858000"/>
          </a:xfrm>
          <a:prstGeom prst="rect">
            <a:avLst/>
          </a:prstGeom>
        </p:spPr>
      </p:pic>
      <p:sp>
        <p:nvSpPr>
          <p:cNvPr id="5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41" y="438602"/>
            <a:ext cx="9193897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>
                <a:solidFill>
                  <a:srgbClr val="FFFFFF"/>
                </a:solidFill>
              </a:defRPr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5">
            <a:extLst>
              <a:ext uri="{FF2B5EF4-FFF2-40B4-BE49-F238E27FC236}">
                <a16:creationId xmlns:a16="http://schemas.microsoft.com/office/drawing/2014/main" id="{873C5164-77B5-474D-BC82-3DEDD5DFE5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99" y="438601"/>
            <a:ext cx="416836" cy="41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62747"/>
      </p:ext>
    </p:extLst>
  </p:cSld>
  <p:clrMapOvr>
    <a:masterClrMapping/>
  </p:clrMapOvr>
  <p:transition spd="med"/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07-23 в 4.33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0"/>
            <a:ext cx="12215394" cy="6858000"/>
          </a:xfrm>
          <a:prstGeom prst="rect">
            <a:avLst/>
          </a:prstGeom>
        </p:spPr>
      </p:pic>
      <p:sp>
        <p:nvSpPr>
          <p:cNvPr id="6" name="Прямоугольник с закругленными углами">
            <a:extLst>
              <a:ext uri="{FF2B5EF4-FFF2-40B4-BE49-F238E27FC236}">
                <a16:creationId xmlns:a16="http://schemas.microsoft.com/office/drawing/2014/main" id="{DBCEEC19-D39C-B649-90D0-31C5C9C08FEA}"/>
              </a:ext>
            </a:extLst>
          </p:cNvPr>
          <p:cNvSpPr/>
          <p:nvPr/>
        </p:nvSpPr>
        <p:spPr>
          <a:xfrm>
            <a:off x="443300" y="385762"/>
            <a:ext cx="11193879" cy="6133624"/>
          </a:xfrm>
          <a:prstGeom prst="roundRect">
            <a:avLst>
              <a:gd name="adj" fmla="val 2042"/>
            </a:avLst>
          </a:prstGeom>
          <a:solidFill>
            <a:schemeClr val="bg1"/>
          </a:solidFill>
          <a:ln w="12700">
            <a:miter lim="400000"/>
          </a:ln>
          <a:effectLst>
            <a:outerShdw blurRad="254000" dist="63462" dir="5400000" rotWithShape="0">
              <a:srgbClr val="000000">
                <a:alpha val="48133"/>
              </a:srgbClr>
            </a:outerShdw>
          </a:effectLst>
        </p:spPr>
        <p:txBody>
          <a:bodyPr lIns="35624" tIns="35624" rIns="35624" bIns="35624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17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742953" y="601159"/>
            <a:ext cx="9378553" cy="534709"/>
          </a:xfrm>
          <a:prstGeom prst="rect">
            <a:avLst/>
          </a:prstGeom>
        </p:spPr>
        <p:txBody>
          <a:bodyPr vert="horz" lIns="91212" tIns="45604" rIns="91212" bIns="45604"/>
          <a:lstStyle>
            <a:lvl1pPr marL="0" indent="0">
              <a:buNone/>
              <a:defRPr b="1" baseline="0"/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0986557" y="6101619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9">
            <a:extLst>
              <a:ext uri="{FF2B5EF4-FFF2-40B4-BE49-F238E27FC236}">
                <a16:creationId xmlns:a16="http://schemas.microsoft.com/office/drawing/2014/main" id="{3CD7B147-2D72-5641-B2BA-38D558A668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0"/>
          <a:stretch/>
        </p:blipFill>
        <p:spPr>
          <a:xfrm>
            <a:off x="11059211" y="622804"/>
            <a:ext cx="414852" cy="4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68140"/>
      </p:ext>
    </p:extLst>
  </p:cSld>
  <p:clrMapOvr>
    <a:masterClrMapping/>
  </p:clrMapOvr>
  <p:transition spd="med"/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609600" y="1221585"/>
            <a:ext cx="10972800" cy="180451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lang="ru-RU" sz="5804" dirty="0">
                <a:solidFill>
                  <a:srgbClr val="225646"/>
                </a:solidFill>
                <a:latin typeface="Navigo-Regular"/>
                <a:ea typeface="Navigo-Regular"/>
                <a:cs typeface="Navigo-Regular"/>
                <a:sym typeface="Helvetica Neue"/>
              </a:defRPr>
            </a:lvl1pPr>
          </a:lstStyle>
          <a:p>
            <a:pPr lvl="0" algn="l" defTabSz="608018">
              <a:lnSpc>
                <a:spcPct val="80000"/>
              </a:lnSpc>
            </a:pPr>
            <a:r>
              <a:rPr lang="ru-RU" dirty="0"/>
              <a:t>«Цитата или миссия компании»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3DCBAF80-7E7E-B340-981E-6C56A8F420A3}"/>
              </a:ext>
            </a:extLst>
          </p:cNvPr>
          <p:cNvGrpSpPr/>
          <p:nvPr/>
        </p:nvGrpSpPr>
        <p:grpSpPr>
          <a:xfrm>
            <a:off x="0" y="4253635"/>
            <a:ext cx="12382502" cy="2691619"/>
            <a:chOff x="-1193661" y="5761926"/>
            <a:chExt cx="19910378" cy="4843438"/>
          </a:xfrm>
        </p:grpSpPr>
        <p:sp>
          <p:nvSpPr>
            <p:cNvPr id="6" name="Линия"/>
            <p:cNvSpPr/>
            <p:nvPr/>
          </p:nvSpPr>
          <p:spPr>
            <a:xfrm flipV="1">
              <a:off x="3209597" y="5761926"/>
              <a:ext cx="5240042" cy="4686435"/>
            </a:xfrm>
            <a:prstGeom prst="line">
              <a:avLst/>
            </a:prstGeom>
            <a:ln w="25400">
              <a:solidFill>
                <a:srgbClr val="245646"/>
              </a:solidFill>
              <a:miter lim="400000"/>
            </a:ln>
          </p:spPr>
          <p:txBody>
            <a:bodyPr lIns="30480" tIns="30480" rIns="30480" bIns="30480" anchor="ctr"/>
            <a:lstStyle/>
            <a:p>
              <a:pPr defTabSz="411678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282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7894F3-0D46-104F-86BA-A74960F965E1}"/>
                </a:ext>
              </a:extLst>
            </p:cNvPr>
            <p:cNvGrpSpPr/>
            <p:nvPr/>
          </p:nvGrpSpPr>
          <p:grpSpPr>
            <a:xfrm>
              <a:off x="-1193661" y="5773671"/>
              <a:ext cx="19910378" cy="4831693"/>
              <a:chOff x="-1193661" y="5773671"/>
              <a:chExt cx="19910378" cy="4831693"/>
            </a:xfrm>
          </p:grpSpPr>
          <p:sp>
            <p:nvSpPr>
              <p:cNvPr id="8" name="Линия"/>
              <p:cNvSpPr/>
              <p:nvPr/>
            </p:nvSpPr>
            <p:spPr>
              <a:xfrm>
                <a:off x="3625145" y="7778061"/>
                <a:ext cx="2827303" cy="2827303"/>
              </a:xfrm>
              <a:prstGeom prst="line">
                <a:avLst/>
              </a:prstGeom>
              <a:ln w="25400">
                <a:solidFill>
                  <a:srgbClr val="245646"/>
                </a:solidFill>
                <a:miter lim="400000"/>
              </a:ln>
            </p:spPr>
            <p:txBody>
              <a:bodyPr lIns="30480" tIns="30480" rIns="30480" bIns="30480" anchor="ctr"/>
              <a:lstStyle/>
              <a:p>
                <a:pPr defTabSz="411678">
                  <a:defRPr sz="2000" b="0">
                    <a:latin typeface="Graphik LCG Light"/>
                    <a:ea typeface="Graphik LCG Light"/>
                    <a:cs typeface="Graphik LCG Light"/>
                    <a:sym typeface="Graphik LCG Light"/>
                  </a:defRPr>
                </a:pPr>
                <a:endParaRPr sz="1282"/>
              </a:p>
            </p:txBody>
          </p:sp>
          <p:sp>
            <p:nvSpPr>
              <p:cNvPr id="9" name="Линия"/>
              <p:cNvSpPr/>
              <p:nvPr/>
            </p:nvSpPr>
            <p:spPr>
              <a:xfrm flipV="1">
                <a:off x="-1193661" y="6994012"/>
                <a:ext cx="19910378" cy="1049984"/>
              </a:xfrm>
              <a:prstGeom prst="line">
                <a:avLst/>
              </a:prstGeom>
              <a:ln w="25400">
                <a:solidFill>
                  <a:srgbClr val="245646"/>
                </a:solidFill>
                <a:miter lim="400000"/>
              </a:ln>
            </p:spPr>
            <p:txBody>
              <a:bodyPr lIns="30480" tIns="30480" rIns="30480" bIns="30480" anchor="ctr"/>
              <a:lstStyle/>
              <a:p>
                <a:pPr defTabSz="411678">
                  <a:defRPr sz="2000" b="0">
                    <a:latin typeface="Graphik LCG Light"/>
                    <a:ea typeface="Graphik LCG Light"/>
                    <a:cs typeface="Graphik LCG Light"/>
                    <a:sym typeface="Graphik LCG Light"/>
                  </a:defRPr>
                </a:pPr>
                <a:endParaRPr sz="1282"/>
              </a:p>
            </p:txBody>
          </p:sp>
          <p:sp>
            <p:nvSpPr>
              <p:cNvPr id="10" name="Линия"/>
              <p:cNvSpPr/>
              <p:nvPr/>
            </p:nvSpPr>
            <p:spPr>
              <a:xfrm>
                <a:off x="8440473" y="5773671"/>
                <a:ext cx="8611262" cy="4674690"/>
              </a:xfrm>
              <a:prstGeom prst="line">
                <a:avLst/>
              </a:prstGeom>
              <a:ln w="25400">
                <a:solidFill>
                  <a:srgbClr val="245646"/>
                </a:solidFill>
                <a:miter lim="400000"/>
              </a:ln>
            </p:spPr>
            <p:txBody>
              <a:bodyPr lIns="30480" tIns="30480" rIns="30480" bIns="30480" anchor="ctr"/>
              <a:lstStyle/>
              <a:p>
                <a:pPr defTabSz="411678">
                  <a:defRPr sz="2000" b="0">
                    <a:latin typeface="Graphik LCG Light"/>
                    <a:ea typeface="Graphik LCG Light"/>
                    <a:cs typeface="Graphik LCG Light"/>
                    <a:sym typeface="Graphik LCG Light"/>
                  </a:defRPr>
                </a:pPr>
                <a:endParaRPr sz="1282"/>
              </a:p>
            </p:txBody>
          </p:sp>
        </p:grpSp>
      </p:grpSp>
      <p:sp>
        <p:nvSpPr>
          <p:cNvPr id="12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/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235037"/>
      </p:ext>
    </p:extLst>
  </p:cSld>
  <p:clrMapOvr>
    <a:masterClrMapping/>
  </p:clrMapOvr>
  <p:transition spd="med"/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3283997"/>
            <a:ext cx="12192000" cy="290015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623" tIns="35623" rIns="35623" bIns="35623" numCol="1" spcCol="38008" rtlCol="0" anchor="ctr">
            <a:spAutoFit/>
          </a:bodyPr>
          <a:lstStyle/>
          <a:p>
            <a:pPr marL="0" marR="0" indent="0" algn="ctr" defTabSz="4096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17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905740" y="6047050"/>
            <a:ext cx="6069910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 defTabSz="394277">
              <a:lnSpc>
                <a:spcPct val="110000"/>
              </a:lnSpc>
              <a:defRPr sz="1400" b="1" i="0" spc="56" baseline="0">
                <a:solidFill>
                  <a:srgbClr val="FFFFFF"/>
                </a:solidFill>
                <a:latin typeface="Navigo-Bold"/>
                <a:ea typeface="Navigo-Bold"/>
                <a:cs typeface="Arial"/>
                <a:sym typeface="Navigo-Bold"/>
              </a:defRPr>
            </a:lvl1pPr>
          </a:lstStyle>
          <a:p>
            <a:pPr defTabSz="584200">
              <a:lnSpc>
                <a:spcPct val="110000"/>
              </a:lnSpc>
              <a:defRPr sz="1400" spc="56">
                <a:solidFill>
                  <a:srgbClr val="FFFFFF"/>
                </a:solidFill>
                <a:latin typeface="Navigo-Bold"/>
                <a:ea typeface="Navigo-Bold"/>
                <a:cs typeface="Navigo-Bold"/>
                <a:sym typeface="Navigo-Bold"/>
              </a:defRPr>
            </a:pPr>
            <a:r>
              <a:rPr lang="ru-RU" sz="1215" u="sng" spc="34" dirty="0">
                <a:latin typeface="Navigo-Black"/>
                <a:ea typeface="Navigo-Black"/>
                <a:cs typeface="Navigo-Black"/>
                <a:sym typeface="Navigo-Black"/>
              </a:rPr>
              <a:t>Дополнительный текст</a:t>
            </a:r>
            <a:br>
              <a:rPr lang="ru-RU" sz="1215" u="sng" spc="34" dirty="0">
                <a:latin typeface="Navigo-Black"/>
                <a:ea typeface="Navigo-Black"/>
                <a:cs typeface="Navigo-Black"/>
                <a:sym typeface="Navigo-Black"/>
              </a:rPr>
            </a:br>
            <a:r>
              <a:rPr lang="ru-RU" dirty="0"/>
              <a:t>Июль 2018</a:t>
            </a:r>
          </a:p>
        </p:txBody>
      </p:sp>
      <p:sp>
        <p:nvSpPr>
          <p:cNvPr id="8" name="Текст заголовка">
            <a:extLst>
              <a:ext uri="{FF2B5EF4-FFF2-40B4-BE49-F238E27FC236}">
                <a16:creationId xmlns:a16="http://schemas.microsoft.com/office/drawing/2014/main" id="{079130AC-3080-224B-A260-383D2A649AAF}"/>
              </a:ext>
            </a:extLst>
          </p:cNvPr>
          <p:cNvSpPr txBox="1">
            <a:spLocks/>
          </p:cNvSpPr>
          <p:nvPr/>
        </p:nvSpPr>
        <p:spPr>
          <a:xfrm>
            <a:off x="2524724" y="2950395"/>
            <a:ext cx="6873553" cy="69725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608541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1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Arial"/>
                <a:ea typeface="Navigo"/>
                <a:cs typeface="Arial"/>
                <a:sym typeface="Navigo"/>
              </a:defRPr>
            </a:lvl1pPr>
            <a:lvl2pPr marL="0" marR="0" indent="228600" algn="ctr" defTabSz="60854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457200" algn="ctr" defTabSz="60854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685800" algn="ctr" defTabSz="60854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914400" algn="ctr" defTabSz="60854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1143000" algn="ctr" defTabSz="60854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1371600" algn="ctr" defTabSz="60854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600200" algn="ctr" defTabSz="60854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828800" algn="ctr" defTabSz="60854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/>
            <a:r>
              <a:rPr lang="ru-RU" sz="4387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lang="ru-RU" sz="4387" dirty="0"/>
          </a:p>
        </p:txBody>
      </p:sp>
      <p:sp>
        <p:nvSpPr>
          <p:cNvPr id="6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>
                <a:solidFill>
                  <a:srgbClr val="FFFFFF"/>
                </a:solidFill>
              </a:defRPr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873C5164-77B5-474D-BC82-3DEDD5DFE5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597" y="4256936"/>
            <a:ext cx="794192" cy="79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39286"/>
      </p:ext>
    </p:extLst>
  </p:cSld>
  <p:clrMapOvr>
    <a:masterClrMapping/>
  </p:clrMapOvr>
  <p:transition spd="med"/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149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УПДТ Яракта 20150826_INC_4633 copy.jpg" descr="УПДТ Яракта 20150826_INC_4633 copy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10;p2"/>
          <p:cNvSpPr/>
          <p:nvPr/>
        </p:nvSpPr>
        <p:spPr>
          <a:xfrm>
            <a:off x="0" y="1"/>
            <a:ext cx="10131579" cy="6862455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chemeClr val="tx2">
              <a:alpha val="64620"/>
            </a:schemeClr>
          </a:solidFill>
          <a:ln>
            <a:noFill/>
          </a:ln>
        </p:spPr>
      </p:sp>
      <p:sp>
        <p:nvSpPr>
          <p:cNvPr id="8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8449" y="3243190"/>
            <a:ext cx="4899718" cy="11883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387" b="1" i="0" baseline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Спасибо за внимание</a:t>
            </a:r>
            <a:endParaRPr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7" y="6278111"/>
            <a:ext cx="650615" cy="352985"/>
          </a:xfrm>
          <a:prstGeom prst="rect">
            <a:avLst/>
          </a:prstGeom>
        </p:spPr>
        <p:txBody>
          <a:bodyPr lIns="91212" tIns="45604" rIns="91212" bIns="45604" anchor="ctr"/>
          <a:lstStyle>
            <a:lvl1pPr>
              <a:defRPr sz="742">
                <a:solidFill>
                  <a:srgbClr val="FFFFFF"/>
                </a:solidFill>
              </a:defRPr>
            </a:lvl1pPr>
          </a:lstStyle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3">
            <a:extLst>
              <a:ext uri="{FF2B5EF4-FFF2-40B4-BE49-F238E27FC236}">
                <a16:creationId xmlns:a16="http://schemas.microsoft.com/office/drawing/2014/main" id="{2F75EECE-26D8-F147-BEC8-78D7D3E0E5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32" r="49806" b="21683"/>
          <a:stretch/>
        </p:blipFill>
        <p:spPr>
          <a:xfrm>
            <a:off x="558441" y="1873945"/>
            <a:ext cx="1007937" cy="11663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442818" y="2766712"/>
            <a:ext cx="72006" cy="331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623" tIns="35623" rIns="35623" bIns="35623" numCol="1" spcCol="38008" rtlCol="0" anchor="ctr">
            <a:spAutoFit/>
          </a:bodyPr>
          <a:lstStyle/>
          <a:p>
            <a:pPr marL="0" marR="0" indent="0" algn="ctr" defTabSz="40967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87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900759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lIns="160890" tIns="80442" rIns="160890" bIns="80442"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14" y="6172201"/>
            <a:ext cx="4470401" cy="365125"/>
          </a:xfrm>
          <a:prstGeom prst="rect">
            <a:avLst/>
          </a:prstGeom>
        </p:spPr>
        <p:txBody>
          <a:bodyPr lIns="160890" tIns="80442" rIns="160890" bIns="80442"/>
          <a:lstStyle/>
          <a:p>
            <a:r>
              <a:rPr lang="ru-RU" smtClean="0"/>
              <a:t>НЕФТЕХИМПРОЕКТ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lIns="160890" tIns="80442" rIns="160890" bIns="80442"/>
          <a:lstStyle/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391067" y="4372168"/>
            <a:ext cx="8683348" cy="1143000"/>
          </a:xfrm>
          <a:prstGeom prst="rect">
            <a:avLst/>
          </a:prstGeom>
        </p:spPr>
        <p:txBody>
          <a:bodyPr lIns="160890" tIns="80442" rIns="160890" bIns="80442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  <a:prstGeom prst="rect">
            <a:avLst/>
          </a:prstGeom>
        </p:spPr>
        <p:txBody>
          <a:bodyPr lIns="160890" tIns="80442" rIns="160890" bIns="80442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03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lIns="160890" tIns="80442" rIns="160890" bIns="80442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160890" tIns="80442" rIns="160890" bIns="80442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160890" tIns="80442" rIns="160890" bIns="80442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160890" tIns="80442" rIns="160890" bIns="80442"/>
          <a:lstStyle>
            <a:lvl1pPr>
              <a:defRPr smtClean="0"/>
            </a:lvl1pPr>
          </a:lstStyle>
          <a:p>
            <a:pPr>
              <a:defRPr/>
            </a:pPr>
            <a:fld id="{87629609-B56D-4CF2-A9E1-33A7F34D0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973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067" y="4372168"/>
            <a:ext cx="8683348" cy="1143000"/>
          </a:xfrm>
          <a:prstGeom prst="rect">
            <a:avLst/>
          </a:prstGeom>
        </p:spPr>
        <p:txBody>
          <a:bodyPr lIns="160890" tIns="80442" rIns="160890" bIns="80442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lIns="160890" tIns="80442" rIns="160890" bIns="80442"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9614" y="6172201"/>
            <a:ext cx="4470401" cy="365125"/>
          </a:xfrm>
          <a:prstGeom prst="rect">
            <a:avLst/>
          </a:prstGeom>
        </p:spPr>
        <p:txBody>
          <a:bodyPr lIns="160890" tIns="80442" rIns="160890" bIns="80442"/>
          <a:lstStyle/>
          <a:p>
            <a:r>
              <a:rPr lang="ru-RU" smtClean="0"/>
              <a:t>НЕФТЕХИМПРОЕКТ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lIns="160890" tIns="80442" rIns="160890" bIns="80442"/>
          <a:lstStyle/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06234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>
          <a:xfrm>
            <a:off x="101650" y="91022"/>
            <a:ext cx="12002840" cy="4215197"/>
            <a:chOff x="135532" y="134847"/>
            <a:chExt cx="16003787" cy="6244736"/>
          </a:xfrm>
        </p:grpSpPr>
        <p:pic>
          <p:nvPicPr>
            <p:cNvPr id="48" name="lukas-neasi-65744.jpg" descr="lukas-neasi-65744.jp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5532" y="134847"/>
              <a:ext cx="5628879" cy="482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19080" y="1133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49" name="niklas-hamann-578338-unsplash.jpg" descr="niklas-hamann-578338-unsplash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40952" y="2835324"/>
              <a:ext cx="6586142" cy="350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062" y="0"/>
                  </a:moveTo>
                  <a:lnTo>
                    <a:pt x="0" y="13765"/>
                  </a:lnTo>
                  <a:lnTo>
                    <a:pt x="21600" y="21600"/>
                  </a:lnTo>
                  <a:lnTo>
                    <a:pt x="16062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50" name="vyacheslav-argenberg-422451.jpg" descr="vyacheslav-argenberg-42245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269259" y="139422"/>
              <a:ext cx="4300142" cy="619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3277" y="19"/>
                  </a:lnTo>
                  <a:lnTo>
                    <a:pt x="0" y="8988"/>
                  </a:lnTo>
                  <a:lnTo>
                    <a:pt x="8698" y="21600"/>
                  </a:lnTo>
                  <a:lnTo>
                    <a:pt x="21600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51" name="martin-sattler-220209.jpg" descr="martin-sattler-220209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149157" y="213335"/>
              <a:ext cx="5936060" cy="6166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57" y="0"/>
                  </a:moveTo>
                  <a:lnTo>
                    <a:pt x="0" y="21600"/>
                  </a:lnTo>
                  <a:lnTo>
                    <a:pt x="21600" y="9456"/>
                  </a:lnTo>
                  <a:lnTo>
                    <a:pt x="9357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52" name="1363799310_progulka-po-baykalu-18.jpg" descr="1363799310_progulka-po-baykalu-18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891315" y="137623"/>
              <a:ext cx="6248004" cy="3576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2"/>
                  </a:lnTo>
                  <a:lnTo>
                    <a:pt x="11950" y="16667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53" name="steve-halama-369633.jpg" descr="steve-halama-369633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53390" y="3049637"/>
              <a:ext cx="4875610" cy="263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67" y="0"/>
                  </a:moveTo>
                  <a:lnTo>
                    <a:pt x="0" y="9385"/>
                  </a:lnTo>
                  <a:lnTo>
                    <a:pt x="21600" y="21600"/>
                  </a:lnTo>
                  <a:lnTo>
                    <a:pt x="21600" y="6844"/>
                  </a:lnTo>
                  <a:lnTo>
                    <a:pt x="8767" y="0"/>
                  </a:ln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12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63937" y="4688630"/>
            <a:ext cx="9193898" cy="10714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54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титульной страницы</a:t>
            </a:r>
            <a:endParaRPr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EFAFAE-2625-934D-9E2C-1A7DD44F011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4110" y="4581168"/>
            <a:ext cx="1125629" cy="1839515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sz="quarter" idx="10" hasCustomPrompt="1"/>
          </p:nvPr>
        </p:nvSpPr>
        <p:spPr>
          <a:xfrm>
            <a:off x="263938" y="5877097"/>
            <a:ext cx="9191625" cy="42326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kumimoji="0" lang="ru-RU" sz="2160" b="0" i="0" u="none" strike="noStrike" cap="none" spc="0" normalizeH="0" baseline="0" dirty="0">
                <a:ln>
                  <a:noFill/>
                </a:ln>
                <a:solidFill>
                  <a:srgbClr val="0B503F"/>
                </a:solidFill>
                <a:effectLst/>
                <a:uFillTx/>
                <a:latin typeface="Navigo-Regular"/>
                <a:ea typeface="Navigo-Regular"/>
                <a:cs typeface="Navigo-Regular"/>
                <a:sym typeface="Navigo-Regular"/>
              </a:defRPr>
            </a:lvl1pPr>
            <a:lvl2pPr marL="299997" indent="0">
              <a:buNone/>
              <a:defRPr/>
            </a:lvl2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11356165" y="6278096"/>
            <a:ext cx="650615" cy="352985"/>
          </a:xfrm>
          <a:prstGeom prst="rect">
            <a:avLst/>
          </a:prstGeom>
        </p:spPr>
        <p:txBody>
          <a:bodyPr anchor="ctr"/>
          <a:lstStyle>
            <a:lvl1pPr>
              <a:defRPr sz="709"/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91720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Образец слайда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005C71DD-537E-0446-AFC6-75AAA8950368}"/>
              </a:ext>
            </a:extLst>
          </p:cNvPr>
          <p:cNvSpPr/>
          <p:nvPr userDrawn="1"/>
        </p:nvSpPr>
        <p:spPr>
          <a:xfrm rot="16200000">
            <a:off x="7941913" y="2177203"/>
            <a:ext cx="7713921" cy="2467974"/>
          </a:xfrm>
          <a:custGeom>
            <a:avLst/>
            <a:gdLst>
              <a:gd name="connsiteX0" fmla="*/ 0 w 16756911"/>
              <a:gd name="connsiteY0" fmla="*/ 2466754 h 3891517"/>
              <a:gd name="connsiteX1" fmla="*/ 4040372 w 16756911"/>
              <a:gd name="connsiteY1" fmla="*/ 1254642 h 3891517"/>
              <a:gd name="connsiteX2" fmla="*/ 12312502 w 16756911"/>
              <a:gd name="connsiteY2" fmla="*/ 3891517 h 3891517"/>
              <a:gd name="connsiteX3" fmla="*/ 16756911 w 16756911"/>
              <a:gd name="connsiteY3" fmla="*/ 1127051 h 3891517"/>
              <a:gd name="connsiteX4" fmla="*/ 16714381 w 16756911"/>
              <a:gd name="connsiteY4" fmla="*/ 3508744 h 3891517"/>
              <a:gd name="connsiteX5" fmla="*/ 6655981 w 16756911"/>
              <a:gd name="connsiteY5" fmla="*/ 2083982 h 3891517"/>
              <a:gd name="connsiteX6" fmla="*/ 2020186 w 16756911"/>
              <a:gd name="connsiteY6" fmla="*/ 3317358 h 3891517"/>
              <a:gd name="connsiteX7" fmla="*/ 42530 w 16756911"/>
              <a:gd name="connsiteY7" fmla="*/ 0 h 3891517"/>
              <a:gd name="connsiteX8" fmla="*/ 6953693 w 16756911"/>
              <a:gd name="connsiteY8" fmla="*/ 3806456 h 3891517"/>
              <a:gd name="connsiteX0" fmla="*/ 0 w 16756911"/>
              <a:gd name="connsiteY0" fmla="*/ 2466754 h 4239705"/>
              <a:gd name="connsiteX1" fmla="*/ 4040372 w 16756911"/>
              <a:gd name="connsiteY1" fmla="*/ 1254642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56911"/>
              <a:gd name="connsiteY0" fmla="*/ 2466754 h 4239705"/>
              <a:gd name="connsiteX1" fmla="*/ 4614530 w 16756911"/>
              <a:gd name="connsiteY1" fmla="*/ 1070307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81130"/>
              <a:gd name="connsiteY0" fmla="*/ 0 h 4251989"/>
              <a:gd name="connsiteX1" fmla="*/ 4638749 w 16781130"/>
              <a:gd name="connsiteY1" fmla="*/ 1082591 h 4251989"/>
              <a:gd name="connsiteX2" fmla="*/ 10997019 w 16781130"/>
              <a:gd name="connsiteY2" fmla="*/ 4251989 h 4251989"/>
              <a:gd name="connsiteX3" fmla="*/ 16781130 w 16781130"/>
              <a:gd name="connsiteY3" fmla="*/ 1139335 h 4251989"/>
              <a:gd name="connsiteX4" fmla="*/ 16738600 w 16781130"/>
              <a:gd name="connsiteY4" fmla="*/ 3521028 h 4251989"/>
              <a:gd name="connsiteX5" fmla="*/ 6680200 w 16781130"/>
              <a:gd name="connsiteY5" fmla="*/ 2096266 h 4251989"/>
              <a:gd name="connsiteX6" fmla="*/ 2044405 w 16781130"/>
              <a:gd name="connsiteY6" fmla="*/ 3329642 h 4251989"/>
              <a:gd name="connsiteX7" fmla="*/ 66749 w 16781130"/>
              <a:gd name="connsiteY7" fmla="*/ 12284 h 4251989"/>
              <a:gd name="connsiteX8" fmla="*/ 6977912 w 16781130"/>
              <a:gd name="connsiteY8" fmla="*/ 3818740 h 4251989"/>
              <a:gd name="connsiteX0" fmla="*/ 0 w 16781130"/>
              <a:gd name="connsiteY0" fmla="*/ 0 h 4251989"/>
              <a:gd name="connsiteX1" fmla="*/ 4638749 w 16781130"/>
              <a:gd name="connsiteY1" fmla="*/ 1082591 h 4251989"/>
              <a:gd name="connsiteX2" fmla="*/ 10997019 w 16781130"/>
              <a:gd name="connsiteY2" fmla="*/ 4251989 h 4251989"/>
              <a:gd name="connsiteX3" fmla="*/ 16781130 w 16781130"/>
              <a:gd name="connsiteY3" fmla="*/ 1139335 h 4251989"/>
              <a:gd name="connsiteX4" fmla="*/ 16738600 w 16781130"/>
              <a:gd name="connsiteY4" fmla="*/ 3521028 h 4251989"/>
              <a:gd name="connsiteX5" fmla="*/ 6680200 w 16781130"/>
              <a:gd name="connsiteY5" fmla="*/ 2096266 h 4251989"/>
              <a:gd name="connsiteX6" fmla="*/ 2044405 w 16781130"/>
              <a:gd name="connsiteY6" fmla="*/ 3329642 h 4251989"/>
              <a:gd name="connsiteX7" fmla="*/ 454258 w 16781130"/>
              <a:gd name="connsiteY7" fmla="*/ 1626922 h 4251989"/>
              <a:gd name="connsiteX8" fmla="*/ 6977912 w 16781130"/>
              <a:gd name="connsiteY8" fmla="*/ 3818740 h 4251989"/>
              <a:gd name="connsiteX0" fmla="*/ 0 w 16345183"/>
              <a:gd name="connsiteY0" fmla="*/ 548356 h 3169398"/>
              <a:gd name="connsiteX1" fmla="*/ 4202802 w 16345183"/>
              <a:gd name="connsiteY1" fmla="*/ 0 h 3169398"/>
              <a:gd name="connsiteX2" fmla="*/ 10561072 w 16345183"/>
              <a:gd name="connsiteY2" fmla="*/ 3169398 h 3169398"/>
              <a:gd name="connsiteX3" fmla="*/ 16345183 w 16345183"/>
              <a:gd name="connsiteY3" fmla="*/ 56744 h 3169398"/>
              <a:gd name="connsiteX4" fmla="*/ 16302653 w 16345183"/>
              <a:gd name="connsiteY4" fmla="*/ 2438437 h 3169398"/>
              <a:gd name="connsiteX5" fmla="*/ 6244253 w 16345183"/>
              <a:gd name="connsiteY5" fmla="*/ 1013675 h 3169398"/>
              <a:gd name="connsiteX6" fmla="*/ 1608458 w 16345183"/>
              <a:gd name="connsiteY6" fmla="*/ 2247051 h 3169398"/>
              <a:gd name="connsiteX7" fmla="*/ 18311 w 16345183"/>
              <a:gd name="connsiteY7" fmla="*/ 544331 h 3169398"/>
              <a:gd name="connsiteX8" fmla="*/ 6541965 w 16345183"/>
              <a:gd name="connsiteY8" fmla="*/ 2736149 h 3169398"/>
              <a:gd name="connsiteX0" fmla="*/ 0 w 16345183"/>
              <a:gd name="connsiteY0" fmla="*/ 548356 h 3169398"/>
              <a:gd name="connsiteX1" fmla="*/ 4202802 w 16345183"/>
              <a:gd name="connsiteY1" fmla="*/ 0 h 3169398"/>
              <a:gd name="connsiteX2" fmla="*/ 10561072 w 16345183"/>
              <a:gd name="connsiteY2" fmla="*/ 3169398 h 3169398"/>
              <a:gd name="connsiteX3" fmla="*/ 16345183 w 16345183"/>
              <a:gd name="connsiteY3" fmla="*/ 56744 h 3169398"/>
              <a:gd name="connsiteX4" fmla="*/ 16302653 w 16345183"/>
              <a:gd name="connsiteY4" fmla="*/ 2438437 h 3169398"/>
              <a:gd name="connsiteX5" fmla="*/ 4185616 w 16345183"/>
              <a:gd name="connsiteY5" fmla="*/ 2488 h 3169398"/>
              <a:gd name="connsiteX6" fmla="*/ 1608458 w 16345183"/>
              <a:gd name="connsiteY6" fmla="*/ 2247051 h 3169398"/>
              <a:gd name="connsiteX7" fmla="*/ 18311 w 16345183"/>
              <a:gd name="connsiteY7" fmla="*/ 544331 h 3169398"/>
              <a:gd name="connsiteX8" fmla="*/ 6541965 w 16345183"/>
              <a:gd name="connsiteY8" fmla="*/ 2736149 h 3169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5183" h="3169398">
                <a:moveTo>
                  <a:pt x="0" y="548356"/>
                </a:moveTo>
                <a:lnTo>
                  <a:pt x="4202802" y="0"/>
                </a:lnTo>
                <a:lnTo>
                  <a:pt x="10561072" y="3169398"/>
                </a:lnTo>
                <a:lnTo>
                  <a:pt x="16345183" y="56744"/>
                </a:lnTo>
                <a:lnTo>
                  <a:pt x="16302653" y="2438437"/>
                </a:lnTo>
                <a:lnTo>
                  <a:pt x="4185616" y="2488"/>
                </a:lnTo>
                <a:lnTo>
                  <a:pt x="1608458" y="2247051"/>
                </a:lnTo>
                <a:lnTo>
                  <a:pt x="18311" y="544331"/>
                </a:lnTo>
                <a:lnTo>
                  <a:pt x="6541965" y="2736149"/>
                </a:lnTo>
              </a:path>
            </a:pathLst>
          </a:custGeom>
          <a:noFill/>
          <a:ln w="22225" cap="flat">
            <a:solidFill>
              <a:srgbClr val="1E564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1715" tIns="30857" rIns="61715" bIns="30857" numCol="1" spcCol="38100" rtlCol="0" anchor="t">
            <a:noAutofit/>
          </a:bodyPr>
          <a:lstStyle/>
          <a:p>
            <a:pPr marL="0" marR="0" indent="0" algn="l" defTabSz="61713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15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26" y="438601"/>
            <a:ext cx="8347657" cy="6972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54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F778A2-AC69-6F44-805C-40D4715D88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0"/>
          <a:stretch/>
        </p:blipFill>
        <p:spPr>
          <a:xfrm>
            <a:off x="870379" y="438602"/>
            <a:ext cx="460956" cy="468335"/>
          </a:xfrm>
          <a:prstGeom prst="rect">
            <a:avLst/>
          </a:prstGeom>
        </p:spPr>
      </p:pic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5" y="6278096"/>
            <a:ext cx="650615" cy="352985"/>
          </a:xfrm>
          <a:prstGeom prst="rect">
            <a:avLst/>
          </a:prstGeom>
        </p:spPr>
        <p:txBody>
          <a:bodyPr anchor="ctr"/>
          <a:lstStyle>
            <a:lvl1pPr>
              <a:defRPr sz="709"/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295069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005C71DD-537E-0446-AFC6-75AAA8950368}"/>
              </a:ext>
            </a:extLst>
          </p:cNvPr>
          <p:cNvSpPr/>
          <p:nvPr userDrawn="1"/>
        </p:nvSpPr>
        <p:spPr>
          <a:xfrm>
            <a:off x="-159487" y="4607620"/>
            <a:ext cx="12567683" cy="2971268"/>
          </a:xfrm>
          <a:custGeom>
            <a:avLst/>
            <a:gdLst>
              <a:gd name="connsiteX0" fmla="*/ 0 w 16756911"/>
              <a:gd name="connsiteY0" fmla="*/ 2466754 h 3891517"/>
              <a:gd name="connsiteX1" fmla="*/ 4040372 w 16756911"/>
              <a:gd name="connsiteY1" fmla="*/ 1254642 h 3891517"/>
              <a:gd name="connsiteX2" fmla="*/ 12312502 w 16756911"/>
              <a:gd name="connsiteY2" fmla="*/ 3891517 h 3891517"/>
              <a:gd name="connsiteX3" fmla="*/ 16756911 w 16756911"/>
              <a:gd name="connsiteY3" fmla="*/ 1127051 h 3891517"/>
              <a:gd name="connsiteX4" fmla="*/ 16714381 w 16756911"/>
              <a:gd name="connsiteY4" fmla="*/ 3508744 h 3891517"/>
              <a:gd name="connsiteX5" fmla="*/ 6655981 w 16756911"/>
              <a:gd name="connsiteY5" fmla="*/ 2083982 h 3891517"/>
              <a:gd name="connsiteX6" fmla="*/ 2020186 w 16756911"/>
              <a:gd name="connsiteY6" fmla="*/ 3317358 h 3891517"/>
              <a:gd name="connsiteX7" fmla="*/ 42530 w 16756911"/>
              <a:gd name="connsiteY7" fmla="*/ 0 h 3891517"/>
              <a:gd name="connsiteX8" fmla="*/ 6953693 w 16756911"/>
              <a:gd name="connsiteY8" fmla="*/ 3806456 h 3891517"/>
              <a:gd name="connsiteX0" fmla="*/ 0 w 16756911"/>
              <a:gd name="connsiteY0" fmla="*/ 2466754 h 4239705"/>
              <a:gd name="connsiteX1" fmla="*/ 4040372 w 16756911"/>
              <a:gd name="connsiteY1" fmla="*/ 1254642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  <a:gd name="connsiteX0" fmla="*/ 0 w 16756911"/>
              <a:gd name="connsiteY0" fmla="*/ 2466754 h 4239705"/>
              <a:gd name="connsiteX1" fmla="*/ 4614530 w 16756911"/>
              <a:gd name="connsiteY1" fmla="*/ 1070307 h 4239705"/>
              <a:gd name="connsiteX2" fmla="*/ 10972800 w 16756911"/>
              <a:gd name="connsiteY2" fmla="*/ 4239705 h 4239705"/>
              <a:gd name="connsiteX3" fmla="*/ 16756911 w 16756911"/>
              <a:gd name="connsiteY3" fmla="*/ 1127051 h 4239705"/>
              <a:gd name="connsiteX4" fmla="*/ 16714381 w 16756911"/>
              <a:gd name="connsiteY4" fmla="*/ 3508744 h 4239705"/>
              <a:gd name="connsiteX5" fmla="*/ 6655981 w 16756911"/>
              <a:gd name="connsiteY5" fmla="*/ 2083982 h 4239705"/>
              <a:gd name="connsiteX6" fmla="*/ 2020186 w 16756911"/>
              <a:gd name="connsiteY6" fmla="*/ 3317358 h 4239705"/>
              <a:gd name="connsiteX7" fmla="*/ 42530 w 16756911"/>
              <a:gd name="connsiteY7" fmla="*/ 0 h 4239705"/>
              <a:gd name="connsiteX8" fmla="*/ 6953693 w 16756911"/>
              <a:gd name="connsiteY8" fmla="*/ 3806456 h 423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56911" h="4239705">
                <a:moveTo>
                  <a:pt x="0" y="2466754"/>
                </a:moveTo>
                <a:lnTo>
                  <a:pt x="4614530" y="1070307"/>
                </a:lnTo>
                <a:lnTo>
                  <a:pt x="10972800" y="4239705"/>
                </a:lnTo>
                <a:lnTo>
                  <a:pt x="16756911" y="1127051"/>
                </a:lnTo>
                <a:lnTo>
                  <a:pt x="16714381" y="3508744"/>
                </a:lnTo>
                <a:lnTo>
                  <a:pt x="6655981" y="2083982"/>
                </a:lnTo>
                <a:lnTo>
                  <a:pt x="2020186" y="3317358"/>
                </a:lnTo>
                <a:lnTo>
                  <a:pt x="42530" y="0"/>
                </a:lnTo>
                <a:lnTo>
                  <a:pt x="6953693" y="3806456"/>
                </a:lnTo>
              </a:path>
            </a:pathLst>
          </a:custGeom>
          <a:noFill/>
          <a:ln w="22225" cap="flat">
            <a:solidFill>
              <a:srgbClr val="1E5646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1715" tIns="30857" rIns="61715" bIns="30857" numCol="1" spcCol="38100" rtlCol="0" anchor="t">
            <a:noAutofit/>
          </a:bodyPr>
          <a:lstStyle/>
          <a:p>
            <a:pPr marL="0" marR="0" indent="0" algn="l" defTabSz="61713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215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24" y="438601"/>
            <a:ext cx="9193898" cy="6972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54" b="1" i="0" baseline="0">
                <a:solidFill>
                  <a:srgbClr val="0B503F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E6A3FB-C2D4-7942-A787-8DB26D0BA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0"/>
          <a:stretch/>
        </p:blipFill>
        <p:spPr>
          <a:xfrm>
            <a:off x="870379" y="438602"/>
            <a:ext cx="460956" cy="468335"/>
          </a:xfrm>
          <a:prstGeom prst="rect">
            <a:avLst/>
          </a:prstGeom>
        </p:spPr>
      </p:pic>
      <p:sp>
        <p:nvSpPr>
          <p:cNvPr id="9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5" y="6278096"/>
            <a:ext cx="650615" cy="352985"/>
          </a:xfrm>
          <a:prstGeom prst="rect">
            <a:avLst/>
          </a:prstGeom>
        </p:spPr>
        <p:txBody>
          <a:bodyPr anchor="ctr"/>
          <a:lstStyle>
            <a:lvl1pPr>
              <a:defRPr sz="709"/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057930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Пользовательский макет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">
            <a:extLst>
              <a:ext uri="{FF2B5EF4-FFF2-40B4-BE49-F238E27FC236}">
                <a16:creationId xmlns:a16="http://schemas.microsoft.com/office/drawing/2014/main" id="{77B0DB8E-0D22-A340-A6E8-B2C272D1D992}"/>
              </a:ext>
            </a:extLst>
          </p:cNvPr>
          <p:cNvGrpSpPr/>
          <p:nvPr userDrawn="1"/>
        </p:nvGrpSpPr>
        <p:grpSpPr>
          <a:xfrm rot="16200000">
            <a:off x="6191845" y="770820"/>
            <a:ext cx="7003280" cy="5379930"/>
            <a:chOff x="1" y="-353225"/>
            <a:chExt cx="16633810" cy="4948295"/>
          </a:xfrm>
        </p:grpSpPr>
        <p:sp>
          <p:nvSpPr>
            <p:cNvPr id="4" name="Фигура">
              <a:extLst>
                <a:ext uri="{FF2B5EF4-FFF2-40B4-BE49-F238E27FC236}">
                  <a16:creationId xmlns:a16="http://schemas.microsoft.com/office/drawing/2014/main" id="{D7D0DCDC-6C76-6144-A7F4-B4FACC7B0176}"/>
                </a:ext>
              </a:extLst>
            </p:cNvPr>
            <p:cNvSpPr/>
            <p:nvPr userDrawn="1"/>
          </p:nvSpPr>
          <p:spPr>
            <a:xfrm>
              <a:off x="141665" y="368570"/>
              <a:ext cx="16449071" cy="4097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1132"/>
                  </a:lnTo>
                  <a:lnTo>
                    <a:pt x="4684" y="11963"/>
                  </a:lnTo>
                  <a:lnTo>
                    <a:pt x="21600" y="0"/>
                  </a:lnTo>
                  <a:lnTo>
                    <a:pt x="21600" y="2148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D5646"/>
            </a:solidFill>
            <a:ln w="12700" cap="flat">
              <a:noFill/>
              <a:miter lim="400000"/>
            </a:ln>
            <a:effectLst/>
          </p:spPr>
          <p:txBody>
            <a:bodyPr wrap="square" lIns="52916" tIns="52916" rIns="52916" bIns="52916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85" dirty="0"/>
            </a:p>
          </p:txBody>
        </p:sp>
        <p:sp>
          <p:nvSpPr>
            <p:cNvPr id="5" name="Линия">
              <a:extLst>
                <a:ext uri="{FF2B5EF4-FFF2-40B4-BE49-F238E27FC236}">
                  <a16:creationId xmlns:a16="http://schemas.microsoft.com/office/drawing/2014/main" id="{FDB9B6D2-C2E8-D743-A964-094C978DC466}"/>
                </a:ext>
              </a:extLst>
            </p:cNvPr>
            <p:cNvSpPr/>
            <p:nvPr/>
          </p:nvSpPr>
          <p:spPr>
            <a:xfrm flipH="1" flipV="1">
              <a:off x="20777" y="2114676"/>
              <a:ext cx="7521040" cy="103670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2694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350"/>
            </a:p>
          </p:txBody>
        </p:sp>
        <p:sp>
          <p:nvSpPr>
            <p:cNvPr id="6" name="Линия">
              <a:extLst>
                <a:ext uri="{FF2B5EF4-FFF2-40B4-BE49-F238E27FC236}">
                  <a16:creationId xmlns:a16="http://schemas.microsoft.com/office/drawing/2014/main" id="{FAF0AE3A-86C7-644F-BCFB-A4651B1FB9D4}"/>
                </a:ext>
              </a:extLst>
            </p:cNvPr>
            <p:cNvSpPr/>
            <p:nvPr/>
          </p:nvSpPr>
          <p:spPr>
            <a:xfrm>
              <a:off x="1" y="370130"/>
              <a:ext cx="6216247" cy="422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4682"/>
                  </a:lnTo>
                  <a:lnTo>
                    <a:pt x="20021" y="21134"/>
                  </a:lnTo>
                  <a:lnTo>
                    <a:pt x="8948" y="21282"/>
                  </a:lnTo>
                  <a:lnTo>
                    <a:pt x="47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2694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350"/>
            </a:p>
          </p:txBody>
        </p:sp>
        <p:sp>
          <p:nvSpPr>
            <p:cNvPr id="7" name="Линия">
              <a:extLst>
                <a:ext uri="{FF2B5EF4-FFF2-40B4-BE49-F238E27FC236}">
                  <a16:creationId xmlns:a16="http://schemas.microsoft.com/office/drawing/2014/main" id="{CB1A5140-ACDC-B54F-BE05-F9C79FAD19BA}"/>
                </a:ext>
              </a:extLst>
            </p:cNvPr>
            <p:cNvSpPr/>
            <p:nvPr/>
          </p:nvSpPr>
          <p:spPr>
            <a:xfrm>
              <a:off x="7514677" y="-333044"/>
              <a:ext cx="9119134" cy="478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5721"/>
                  </a:moveTo>
                  <a:lnTo>
                    <a:pt x="21600" y="21464"/>
                  </a:lnTo>
                  <a:lnTo>
                    <a:pt x="21499" y="10965"/>
                  </a:lnTo>
                  <a:lnTo>
                    <a:pt x="12068" y="21600"/>
                  </a:lnTo>
                  <a:lnTo>
                    <a:pt x="5072" y="0"/>
                  </a:lnTo>
                  <a:lnTo>
                    <a:pt x="21596" y="11187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2694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350"/>
            </a:p>
          </p:txBody>
        </p:sp>
        <p:sp>
          <p:nvSpPr>
            <p:cNvPr id="8" name="Линия">
              <a:extLst>
                <a:ext uri="{FF2B5EF4-FFF2-40B4-BE49-F238E27FC236}">
                  <a16:creationId xmlns:a16="http://schemas.microsoft.com/office/drawing/2014/main" id="{A63AD374-19DC-D14A-859A-3F40017BC1A8}"/>
                </a:ext>
              </a:extLst>
            </p:cNvPr>
            <p:cNvSpPr/>
            <p:nvPr/>
          </p:nvSpPr>
          <p:spPr>
            <a:xfrm>
              <a:off x="6009064" y="-353225"/>
              <a:ext cx="3669692" cy="483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13743"/>
                  </a:lnTo>
                  <a:lnTo>
                    <a:pt x="5169" y="2160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2694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350"/>
            </a:p>
          </p:txBody>
        </p:sp>
        <p:sp>
          <p:nvSpPr>
            <p:cNvPr id="9" name="Линия">
              <a:extLst>
                <a:ext uri="{FF2B5EF4-FFF2-40B4-BE49-F238E27FC236}">
                  <a16:creationId xmlns:a16="http://schemas.microsoft.com/office/drawing/2014/main" id="{86E1AF15-427E-9843-AA3D-22D3ED2D7298}"/>
                </a:ext>
              </a:extLst>
            </p:cNvPr>
            <p:cNvSpPr/>
            <p:nvPr/>
          </p:nvSpPr>
          <p:spPr>
            <a:xfrm>
              <a:off x="6200292" y="370814"/>
              <a:ext cx="10324680" cy="3475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752"/>
                  </a:moveTo>
                  <a:lnTo>
                    <a:pt x="15422" y="21600"/>
                  </a:lnTo>
                  <a:lnTo>
                    <a:pt x="21600" y="0"/>
                  </a:ln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0480" tIns="30480" rIns="30480" bIns="30480" numCol="1" anchor="ctr">
              <a:noAutofit/>
            </a:bodyPr>
            <a:lstStyle/>
            <a:p>
              <a:pPr defTabSz="412694">
                <a:defRPr sz="2000" b="0">
                  <a:latin typeface="Graphik LCG Light"/>
                  <a:ea typeface="Graphik LCG Light"/>
                  <a:cs typeface="Graphik LCG Light"/>
                  <a:sym typeface="Graphik LCG Light"/>
                </a:defRPr>
              </a:pPr>
              <a:endParaRPr sz="1350"/>
            </a:p>
          </p:txBody>
        </p:sp>
      </p:grpSp>
      <p:sp>
        <p:nvSpPr>
          <p:cNvPr id="15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16101" y="708547"/>
            <a:ext cx="4917963" cy="11602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3644" b="1" i="0" baseline="0">
                <a:solidFill>
                  <a:schemeClr val="tx1"/>
                </a:solidFill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</a:t>
            </a:r>
            <a:b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</a:br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слайда</a:t>
            </a:r>
            <a:endParaRPr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915591" y="2059328"/>
            <a:ext cx="4918514" cy="312039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  <a:lvl2pPr marL="299997" indent="0">
              <a:buNone/>
              <a:defRPr/>
            </a:lvl2pPr>
          </a:lstStyle>
          <a:p>
            <a:pPr lvl="0"/>
            <a:r>
              <a:rPr lang="ru-RU" dirty="0"/>
              <a:t>Образец текста с буллитами</a:t>
            </a:r>
          </a:p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Текст</a:t>
            </a:r>
          </a:p>
          <a:p>
            <a:pPr lvl="0"/>
            <a:r>
              <a:rPr lang="ru-RU" dirty="0"/>
              <a:t>Текст</a:t>
            </a:r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915591" y="5376887"/>
            <a:ext cx="4918514" cy="1011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aseline="0"/>
            </a:lvl1pPr>
            <a:lvl2pPr marL="299997" indent="0">
              <a:buNone/>
              <a:defRPr/>
            </a:lvl2pPr>
          </a:lstStyle>
          <a:p>
            <a:pPr lvl="0"/>
            <a:r>
              <a:rPr lang="ru-RU" dirty="0"/>
              <a:t>Но не перегружайте слайды большим количеством текста</a:t>
            </a:r>
          </a:p>
        </p:txBody>
      </p:sp>
      <p:sp>
        <p:nvSpPr>
          <p:cNvPr id="14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030858" y="6388443"/>
            <a:ext cx="650615" cy="352985"/>
          </a:xfrm>
          <a:prstGeom prst="rect">
            <a:avLst/>
          </a:prstGeom>
        </p:spPr>
        <p:txBody>
          <a:bodyPr anchor="ctr"/>
          <a:lstStyle>
            <a:lvl1pPr>
              <a:defRPr sz="709"/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18" name="Рисунок 7">
            <a:extLst>
              <a:ext uri="{FF2B5EF4-FFF2-40B4-BE49-F238E27FC236}">
                <a16:creationId xmlns:a16="http://schemas.microsoft.com/office/drawing/2014/main" id="{AFB885CB-00BF-8241-A7E5-B04EF565E3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296" y="162672"/>
            <a:ext cx="402074" cy="36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847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8-07-23 в 4.33.1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15395" cy="6858000"/>
          </a:xfrm>
          <a:prstGeom prst="rect">
            <a:avLst/>
          </a:prstGeom>
        </p:spPr>
      </p:pic>
      <p:sp>
        <p:nvSpPr>
          <p:cNvPr id="5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573624" y="438601"/>
            <a:ext cx="9193898" cy="6972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54" b="1" i="0" baseline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Заголовок слайда</a:t>
            </a:r>
            <a:endParaRPr dirty="0"/>
          </a:p>
        </p:txBody>
      </p:sp>
      <p:pic>
        <p:nvPicPr>
          <p:cNvPr id="6" name="Рисунок 19">
            <a:extLst>
              <a:ext uri="{FF2B5EF4-FFF2-40B4-BE49-F238E27FC236}">
                <a16:creationId xmlns:a16="http://schemas.microsoft.com/office/drawing/2014/main" id="{A997BFDA-469E-B049-9684-A27AFA3A8A07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65" y="483519"/>
            <a:ext cx="472769" cy="410820"/>
          </a:xfrm>
          <a:prstGeom prst="rect">
            <a:avLst/>
          </a:prstGeom>
        </p:spPr>
      </p:pic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5" y="6278096"/>
            <a:ext cx="650615" cy="352985"/>
          </a:xfrm>
          <a:prstGeom prst="rect">
            <a:avLst/>
          </a:prstGeom>
        </p:spPr>
        <p:txBody>
          <a:bodyPr anchor="ctr"/>
          <a:lstStyle>
            <a:lvl1pPr>
              <a:defRPr sz="709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15584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УПДТ Яракта 20150826_INC_4633 copy.jpg" descr="УПДТ Яракта 20150826_INC_4633 copy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10;p2"/>
          <p:cNvSpPr/>
          <p:nvPr userDrawn="1"/>
        </p:nvSpPr>
        <p:spPr>
          <a:xfrm>
            <a:off x="1" y="1"/>
            <a:ext cx="10131579" cy="6862455"/>
          </a:xfrm>
          <a:custGeom>
            <a:avLst/>
            <a:gdLst/>
            <a:ahLst/>
            <a:cxnLst/>
            <a:rect l="0" t="0" r="0" b="0"/>
            <a:pathLst>
              <a:path w="283042" h="206400" extrusionOk="0">
                <a:moveTo>
                  <a:pt x="83248" y="0"/>
                </a:moveTo>
                <a:lnTo>
                  <a:pt x="0" y="0"/>
                </a:lnTo>
                <a:lnTo>
                  <a:pt x="0" y="206400"/>
                </a:lnTo>
                <a:lnTo>
                  <a:pt x="283042" y="206136"/>
                </a:lnTo>
                <a:close/>
              </a:path>
            </a:pathLst>
          </a:custGeom>
          <a:solidFill>
            <a:schemeClr val="tx2">
              <a:alpha val="64620"/>
            </a:schemeClr>
          </a:solidFill>
          <a:ln>
            <a:noFill/>
          </a:ln>
        </p:spPr>
      </p:sp>
      <p:sp>
        <p:nvSpPr>
          <p:cNvPr id="8" name="Текст заголовка">
            <a:extLst>
              <a:ext uri="{FF2B5EF4-FFF2-40B4-BE49-F238E27FC236}">
                <a16:creationId xmlns:a16="http://schemas.microsoft.com/office/drawing/2014/main" id="{6B8CEF6E-483B-014C-8A4E-A03E4B6AFA4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58433" y="3243186"/>
            <a:ext cx="4899719" cy="118836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454" b="1" i="0" baseline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defRPr>
            </a:lvl1pPr>
          </a:lstStyle>
          <a:p>
            <a:r>
              <a:rPr lang="ru-RU" b="1" dirty="0">
                <a:latin typeface="Navigo" panose="02070503070706040303" pitchFamily="18" charset="0"/>
                <a:ea typeface="Navigo" panose="02070503070706040303" pitchFamily="18" charset="0"/>
              </a:rPr>
              <a:t>Спасибо за внимание</a:t>
            </a:r>
            <a:endParaRPr dirty="0"/>
          </a:p>
        </p:txBody>
      </p:sp>
      <p:sp>
        <p:nvSpPr>
          <p:cNvPr id="7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356165" y="6278096"/>
            <a:ext cx="650615" cy="352985"/>
          </a:xfrm>
          <a:prstGeom prst="rect">
            <a:avLst/>
          </a:prstGeom>
        </p:spPr>
        <p:txBody>
          <a:bodyPr anchor="ctr"/>
          <a:lstStyle>
            <a:lvl1pPr>
              <a:defRPr sz="709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10" name="Рисунок 19">
            <a:extLst>
              <a:ext uri="{FF2B5EF4-FFF2-40B4-BE49-F238E27FC236}">
                <a16:creationId xmlns:a16="http://schemas.microsoft.com/office/drawing/2014/main" id="{E8B70E98-4572-E449-8284-0FFE87D6BAA6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077" y="1820538"/>
            <a:ext cx="1177694" cy="102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0548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234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lIns="160890" tIns="80442" rIns="160890" bIns="80442"/>
          <a:lstStyle/>
          <a:p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14" y="6172201"/>
            <a:ext cx="4470401" cy="365125"/>
          </a:xfrm>
          <a:prstGeom prst="rect">
            <a:avLst/>
          </a:prstGeom>
        </p:spPr>
        <p:txBody>
          <a:bodyPr lIns="160890" tIns="80442" rIns="160890" bIns="80442"/>
          <a:lstStyle/>
          <a:p>
            <a:r>
              <a:rPr lang="ru-RU" smtClean="0"/>
              <a:t>НЕФТЕХИМПРОЕКТ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lIns="160890" tIns="80442" rIns="160890" bIns="80442"/>
          <a:lstStyle/>
          <a:p>
            <a:fld id="{E087318C-7ACB-45D3-85A1-4C5A0D1D4A5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04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7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70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64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B0957-A816-4CF1-8DA0-73163DC05561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66F58-29D7-4D6B-977D-27758C8D75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57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  <p:sldLayoutId id="2147483709" r:id="rId13"/>
    <p:sldLayoutId id="2147483711" r:id="rId14"/>
    <p:sldLayoutId id="2147483713" r:id="rId15"/>
    <p:sldLayoutId id="214748371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6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38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</p:sldLayoutIdLst>
  <p:transition spd="med"/>
  <p:hf hdr="0" dt="0"/>
  <p:txStyles>
    <p:titleStyle>
      <a:lvl1pPr marL="0" marR="0" indent="0" algn="ctr" defTabSz="409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53903" algn="ctr" defTabSz="409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307808" algn="ctr" defTabSz="409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461713" algn="ctr" defTabSz="409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615619" algn="ctr" defTabSz="409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769520" algn="ctr" defTabSz="409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3429" algn="ctr" defTabSz="409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77331" algn="ctr" defTabSz="409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1236" algn="ctr" defTabSz="4097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99261" marR="0" indent="-299261" algn="l" defTabSz="409700" rtl="0" eaLnBrk="1" latinLnBrk="0" hangingPunct="1">
        <a:lnSpc>
          <a:spcPct val="100000"/>
        </a:lnSpc>
        <a:spcBef>
          <a:spcPts val="2902"/>
        </a:spcBef>
        <a:spcAft>
          <a:spcPts val="0"/>
        </a:spcAft>
        <a:buClrTx/>
        <a:buSzPct val="145000"/>
        <a:buFontTx/>
        <a:buChar char="•"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98522" marR="0" indent="-299261" algn="l" defTabSz="409700" rtl="0" eaLnBrk="1" latinLnBrk="0" hangingPunct="1">
        <a:lnSpc>
          <a:spcPct val="100000"/>
        </a:lnSpc>
        <a:spcBef>
          <a:spcPts val="2902"/>
        </a:spcBef>
        <a:spcAft>
          <a:spcPts val="0"/>
        </a:spcAft>
        <a:buClrTx/>
        <a:buSzPct val="145000"/>
        <a:buFontTx/>
        <a:buChar char="•"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897775" marR="0" indent="-299261" algn="l" defTabSz="409700" rtl="0" eaLnBrk="1" latinLnBrk="0" hangingPunct="1">
        <a:lnSpc>
          <a:spcPct val="100000"/>
        </a:lnSpc>
        <a:spcBef>
          <a:spcPts val="2902"/>
        </a:spcBef>
        <a:spcAft>
          <a:spcPts val="0"/>
        </a:spcAft>
        <a:buClrTx/>
        <a:buSzPct val="145000"/>
        <a:buFontTx/>
        <a:buChar char="•"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197034" marR="0" indent="-299261" algn="l" defTabSz="409700" rtl="0" eaLnBrk="1" latinLnBrk="0" hangingPunct="1">
        <a:lnSpc>
          <a:spcPct val="100000"/>
        </a:lnSpc>
        <a:spcBef>
          <a:spcPts val="2902"/>
        </a:spcBef>
        <a:spcAft>
          <a:spcPts val="0"/>
        </a:spcAft>
        <a:buClrTx/>
        <a:buSzPct val="145000"/>
        <a:buFontTx/>
        <a:buChar char="•"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496293" marR="0" indent="-299261" algn="l" defTabSz="409700" rtl="0" eaLnBrk="1" latinLnBrk="0" hangingPunct="1">
        <a:lnSpc>
          <a:spcPct val="100000"/>
        </a:lnSpc>
        <a:spcBef>
          <a:spcPts val="2902"/>
        </a:spcBef>
        <a:spcAft>
          <a:spcPts val="0"/>
        </a:spcAft>
        <a:buClrTx/>
        <a:buSzPct val="145000"/>
        <a:buFontTx/>
        <a:buChar char="•"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795553" marR="0" indent="-299261" algn="l" defTabSz="409700" rtl="0" eaLnBrk="1" latinLnBrk="0" hangingPunct="1">
        <a:lnSpc>
          <a:spcPct val="100000"/>
        </a:lnSpc>
        <a:spcBef>
          <a:spcPts val="2902"/>
        </a:spcBef>
        <a:spcAft>
          <a:spcPts val="0"/>
        </a:spcAft>
        <a:buClrTx/>
        <a:buSzPct val="145000"/>
        <a:buFontTx/>
        <a:buChar char="•"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094809" marR="0" indent="-299261" algn="l" defTabSz="409700" rtl="0" eaLnBrk="1" latinLnBrk="0" hangingPunct="1">
        <a:lnSpc>
          <a:spcPct val="100000"/>
        </a:lnSpc>
        <a:spcBef>
          <a:spcPts val="2902"/>
        </a:spcBef>
        <a:spcAft>
          <a:spcPts val="0"/>
        </a:spcAft>
        <a:buClrTx/>
        <a:buSzPct val="145000"/>
        <a:buFontTx/>
        <a:buChar char="•"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394070" marR="0" indent="-299261" algn="l" defTabSz="409700" rtl="0" eaLnBrk="1" latinLnBrk="0" hangingPunct="1">
        <a:lnSpc>
          <a:spcPct val="100000"/>
        </a:lnSpc>
        <a:spcBef>
          <a:spcPts val="2902"/>
        </a:spcBef>
        <a:spcAft>
          <a:spcPts val="0"/>
        </a:spcAft>
        <a:buClrTx/>
        <a:buSzPct val="145000"/>
        <a:buFontTx/>
        <a:buChar char="•"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693330" marR="0" indent="-299261" algn="l" defTabSz="409700" rtl="0" eaLnBrk="1" latinLnBrk="0" hangingPunct="1">
        <a:lnSpc>
          <a:spcPct val="100000"/>
        </a:lnSpc>
        <a:spcBef>
          <a:spcPts val="2902"/>
        </a:spcBef>
        <a:spcAft>
          <a:spcPts val="0"/>
        </a:spcAft>
        <a:buClrTx/>
        <a:buSzPct val="145000"/>
        <a:buFontTx/>
        <a:buChar char="•"/>
        <a:tabLst/>
        <a:defRPr sz="216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3933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3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raphik LCG Bold"/>
        </a:defRPr>
      </a:lvl1pPr>
      <a:lvl2pPr marL="0" marR="0" indent="153903" algn="r" defTabSz="3933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3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raphik LCG Bold"/>
        </a:defRPr>
      </a:lvl2pPr>
      <a:lvl3pPr marL="0" marR="0" indent="307808" algn="r" defTabSz="3933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3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raphik LCG Bold"/>
        </a:defRPr>
      </a:lvl3pPr>
      <a:lvl4pPr marL="0" marR="0" indent="461713" algn="r" defTabSz="3933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3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raphik LCG Bold"/>
        </a:defRPr>
      </a:lvl4pPr>
      <a:lvl5pPr marL="0" marR="0" indent="615619" algn="r" defTabSz="3933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3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raphik LCG Bold"/>
        </a:defRPr>
      </a:lvl5pPr>
      <a:lvl6pPr marL="0" marR="0" indent="769520" algn="r" defTabSz="3933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3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raphik LCG Bold"/>
        </a:defRPr>
      </a:lvl6pPr>
      <a:lvl7pPr marL="0" marR="0" indent="923429" algn="r" defTabSz="3933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3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raphik LCG Bold"/>
        </a:defRPr>
      </a:lvl7pPr>
      <a:lvl8pPr marL="0" marR="0" indent="1077331" algn="r" defTabSz="3933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3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raphik LCG Bold"/>
        </a:defRPr>
      </a:lvl8pPr>
      <a:lvl9pPr marL="0" marR="0" indent="1231236" algn="r" defTabSz="393312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10" b="0" i="0" u="none" strike="noStrike" cap="none" spc="32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raphik LCG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59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6.jpg"/><Relationship Id="rId4" Type="http://schemas.microsoft.com/office/2007/relationships/hdphoto" Target="../media/hdphoto1.wdp"/><Relationship Id="rId9" Type="http://schemas.openxmlformats.org/officeDocument/2006/relationships/image" Target="../media/image65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31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rkutskoil.ru/" TargetMode="External"/><Relationship Id="rId5" Type="http://schemas.openxmlformats.org/officeDocument/2006/relationships/hyperlink" Target="mailto:resume@irkutskoil.ru" TargetMode="External"/><Relationship Id="rId4" Type="http://schemas.openxmlformats.org/officeDocument/2006/relationships/image" Target="../media/image9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_large"/><Relationship Id="rId5" Type="http://schemas.openxmlformats.org/officeDocument/2006/relationships/image" Target="../media/image42.jpg"/><Relationship Id="rId4" Type="http://schemas.openxmlformats.org/officeDocument/2006/relationships/image" Target="../media/image4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9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404" r="18762" b="8586"/>
          <a:stretch/>
        </p:blipFill>
        <p:spPr>
          <a:xfrm>
            <a:off x="0" y="0"/>
            <a:ext cx="6830291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30291" y="1"/>
            <a:ext cx="5361709" cy="6858000"/>
          </a:xfrm>
          <a:prstGeom prst="rect">
            <a:avLst/>
          </a:prstGeom>
          <a:solidFill>
            <a:srgbClr val="69B8C0"/>
          </a:solidFill>
          <a:ln>
            <a:solidFill>
              <a:srgbClr val="69B8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993039" y="3649999"/>
            <a:ext cx="5036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ИРКУТСКИЙ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 ПОЛИМЕРОВ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B80CA-5D56-064E-9D88-227C301DF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973" y="1507672"/>
            <a:ext cx="1518234" cy="17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404" r="18762" b="8586"/>
          <a:stretch/>
        </p:blipFill>
        <p:spPr>
          <a:xfrm>
            <a:off x="5401953" y="2345"/>
            <a:ext cx="6830291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" y="0"/>
            <a:ext cx="12192000" cy="1001027"/>
          </a:xfrm>
          <a:prstGeom prst="rect">
            <a:avLst/>
          </a:prstGeom>
          <a:solidFill>
            <a:srgbClr val="69B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6394" y="173643"/>
            <a:ext cx="10495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  <a:sym typeface="Navigo"/>
              </a:rPr>
              <a:t>Ключевые профессии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6973" y="831460"/>
            <a:ext cx="5134737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ru-RU" sz="1400" b="1" dirty="0" smtClean="0">
              <a:solidFill>
                <a:srgbClr val="015D5F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lvl="0">
              <a:defRPr/>
            </a:pPr>
            <a:r>
              <a:rPr lang="ru-RU" sz="2000" b="1" dirty="0" smtClean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Переработка </a:t>
            </a:r>
            <a:r>
              <a:rPr lang="ru-RU" sz="2000" b="1" dirty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газа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Машинист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гранулирования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Оператор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технологических установок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Оператор товарный </a:t>
            </a:r>
            <a:endParaRPr lang="ru-R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Аппаратчик полимеризации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Аппаратчик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газоразделения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Лаборант химического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анализа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Инженер-технолог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15D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Энергетика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Электромонтер по ремонту и обслуживанию электрооборудования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Машинист насосных и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воздуховодных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установок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Машинист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котельной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15D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Механика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Слесарь-ремонтник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Механик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Электрогазосварщик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15D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КИПиА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15D5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Слесарь КИПиА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Инженер </a:t>
            </a:r>
            <a:r>
              <a:rPr 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КИПиА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 и АСУТП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Техник-метролог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Электромонтер по испытаниям и измерениям</a:t>
            </a:r>
            <a:endParaRPr lang="ru-R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vigo"/>
              <a:ea typeface="+mn-ea"/>
              <a:cs typeface="Times New Roman" panose="02020603050405020304" pitchFamily="18" charset="0"/>
              <a:sym typeface="Helvetica Neue Medium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2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vigo"/>
              <a:ea typeface="+mn-ea"/>
              <a:cs typeface="Times New Roman" panose="02020603050405020304" pitchFamily="18" charset="0"/>
              <a:sym typeface="Helvetica Neue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avigo"/>
              <a:ea typeface="+mn-ea"/>
              <a:cs typeface="Times New Roman" panose="02020603050405020304" pitchFamily="18" charset="0"/>
              <a:sym typeface="Helvetica Neue Medium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3" y="99939"/>
            <a:ext cx="1263897" cy="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3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95" y="3827810"/>
            <a:ext cx="2686081" cy="240439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l="70815" t="8140" r="16127" b="26737"/>
          <a:stretch/>
        </p:blipFill>
        <p:spPr>
          <a:xfrm>
            <a:off x="145585" y="1001027"/>
            <a:ext cx="1663244" cy="4666363"/>
          </a:xfrm>
          <a:prstGeom prst="rect">
            <a:avLst/>
          </a:prstGeom>
        </p:spPr>
      </p:pic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06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компаний ИНК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1001027"/>
          </a:xfrm>
          <a:prstGeom prst="rect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  <a:endParaRPr lang="ru-RU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2100" y="186327"/>
            <a:ext cx="821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Требования к работе в ИЗП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1"/>
          <p:cNvSpPr>
            <a:spLocks noGrp="1"/>
          </p:cNvSpPr>
          <p:nvPr>
            <p:ph idx="1"/>
          </p:nvPr>
        </p:nvSpPr>
        <p:spPr>
          <a:xfrm>
            <a:off x="3066802" y="4087224"/>
            <a:ext cx="3781205" cy="1885565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lIns="45719" rIns="45719">
            <a:noAutofit/>
          </a:bodyPr>
          <a:lstStyle/>
          <a:p>
            <a:pPr marL="0" indent="0" algn="ctr">
              <a:lnSpc>
                <a:spcPct val="100000"/>
              </a:lnSpc>
              <a:buNone/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lang="ru-RU" sz="2000" b="1" dirty="0" smtClean="0">
                <a:latin typeface="Arial"/>
                <a:ea typeface="Arial"/>
                <a:cs typeface="Arial"/>
              </a:rPr>
              <a:t>Обязательное наличие </a:t>
            </a:r>
            <a:r>
              <a:rPr lang="ru-RU" sz="2000" b="1" dirty="0">
                <a:latin typeface="Arial"/>
                <a:ea typeface="Arial"/>
                <a:cs typeface="Arial"/>
              </a:rPr>
              <a:t>квалификационных удостоверений в соответствии со своей профессией, разряд </a:t>
            </a:r>
            <a:endParaRPr sz="2000" b="1" dirty="0">
              <a:latin typeface="Arial"/>
              <a:ea typeface="Arial"/>
              <a:cs typeface="Arial"/>
            </a:endParaRPr>
          </a:p>
        </p:txBody>
      </p:sp>
      <p:sp>
        <p:nvSpPr>
          <p:cNvPr id="13" name="Скругленный прямоугольник 1"/>
          <p:cNvSpPr txBox="1">
            <a:spLocks/>
          </p:cNvSpPr>
          <p:nvPr/>
        </p:nvSpPr>
        <p:spPr>
          <a:xfrm>
            <a:off x="6096000" y="2397671"/>
            <a:ext cx="3546624" cy="1567165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vert="horz" lIns="45719" tIns="45720" rIns="45719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lang="ru-RU" sz="2000" b="1" dirty="0">
                <a:latin typeface="Arial"/>
                <a:ea typeface="Arial"/>
                <a:cs typeface="Arial"/>
                <a:sym typeface="Arial"/>
              </a:rPr>
              <a:t>Отсутствие медицинских противопоказаний для работы на производственных объектах</a:t>
            </a:r>
          </a:p>
        </p:txBody>
      </p:sp>
      <p:sp>
        <p:nvSpPr>
          <p:cNvPr id="14" name="Скругленный прямоугольник 1"/>
          <p:cNvSpPr txBox="1">
            <a:spLocks/>
          </p:cNvSpPr>
          <p:nvPr/>
        </p:nvSpPr>
        <p:spPr>
          <a:xfrm>
            <a:off x="174056" y="5761954"/>
            <a:ext cx="2796088" cy="1048625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vert="horz" lIns="45719" tIns="45720" rIns="45719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lang="ru-RU" sz="2000" b="1" dirty="0" smtClean="0">
                <a:latin typeface="Arial"/>
                <a:ea typeface="Arial"/>
                <a:cs typeface="Arial"/>
                <a:sym typeface="Arial"/>
              </a:rPr>
              <a:t>Подать резюме в соответствии с должностью  </a:t>
            </a:r>
          </a:p>
          <a:p>
            <a:pPr marL="0" indent="0" algn="ctr">
              <a:buFont typeface="Arial" panose="020B0604020202020204" pitchFamily="34" charset="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pPr>
            <a:endParaRPr lang="ru-RU" sz="20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Скругленный прямоугольник 1"/>
          <p:cNvSpPr txBox="1">
            <a:spLocks/>
          </p:cNvSpPr>
          <p:nvPr/>
        </p:nvSpPr>
        <p:spPr>
          <a:xfrm>
            <a:off x="8864020" y="1211378"/>
            <a:ext cx="3239874" cy="975942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vert="horz" lIns="45719" tIns="45720" rIns="45719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lang="ru-RU" sz="2000" b="1" dirty="0">
                <a:latin typeface="Arial"/>
                <a:ea typeface="Arial"/>
                <a:cs typeface="Arial"/>
                <a:sym typeface="Arial"/>
              </a:rPr>
              <a:t>Конкурсный отбор, </a:t>
            </a:r>
            <a:r>
              <a:rPr lang="ru-RU" sz="2000" b="1" dirty="0" smtClean="0">
                <a:latin typeface="Arial"/>
                <a:ea typeface="Arial"/>
                <a:cs typeface="Arial"/>
                <a:sym typeface="Arial"/>
              </a:rPr>
              <a:t>прохождение </a:t>
            </a:r>
            <a:r>
              <a:rPr lang="ru-RU" sz="2000" b="1" dirty="0">
                <a:latin typeface="Arial"/>
                <a:ea typeface="Arial"/>
                <a:cs typeface="Arial"/>
                <a:sym typeface="Arial"/>
              </a:rPr>
              <a:t>собеседования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930" r="924" b="26316"/>
          <a:stretch/>
        </p:blipFill>
        <p:spPr>
          <a:xfrm>
            <a:off x="174056" y="99939"/>
            <a:ext cx="1348284" cy="731521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rot="20097544">
            <a:off x="2009819" y="5093979"/>
            <a:ext cx="765288" cy="431742"/>
          </a:xfrm>
          <a:prstGeom prst="rightArrow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  <a:endParaRPr lang="ru-RU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9903865">
            <a:off x="5036726" y="3383369"/>
            <a:ext cx="765288" cy="431742"/>
          </a:xfrm>
          <a:prstGeom prst="rightArrow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  <a:endParaRPr lang="ru-RU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19977572">
            <a:off x="8042421" y="1729711"/>
            <a:ext cx="765288" cy="431742"/>
          </a:xfrm>
          <a:prstGeom prst="rightArrow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  <a:endParaRPr lang="ru-RU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5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89189" y="1171799"/>
            <a:ext cx="4804661" cy="1477328"/>
          </a:xfrm>
          <a:prstGeom prst="rect">
            <a:avLst/>
          </a:prstGeom>
          <a:solidFill>
            <a:schemeClr val="bg1"/>
          </a:solidFill>
          <a:ln w="22225">
            <a:solidFill>
              <a:srgbClr val="015D5F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энергия Компании,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впитываем ценности Компании смолоду, верим в них и передаем  другим, поддерживая уникальность и независимость нашей Компании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" y="0"/>
            <a:ext cx="12192000" cy="1001027"/>
          </a:xfrm>
          <a:prstGeom prst="rect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  <a:endParaRPr lang="ru-RU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930" r="924" b="26316"/>
          <a:stretch/>
        </p:blipFill>
        <p:spPr>
          <a:xfrm>
            <a:off x="190682" y="118898"/>
            <a:ext cx="1348284" cy="7315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7464" y="300419"/>
            <a:ext cx="821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молодых специалистов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4" t="2554" r="33618" b="53798"/>
          <a:stretch/>
        </p:blipFill>
        <p:spPr>
          <a:xfrm>
            <a:off x="372583" y="4859417"/>
            <a:ext cx="1373392" cy="18411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8" r="24220" b="60889"/>
          <a:stretch/>
        </p:blipFill>
        <p:spPr>
          <a:xfrm flipH="1">
            <a:off x="539070" y="2651056"/>
            <a:ext cx="1154171" cy="17712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1777" y="2840836"/>
            <a:ext cx="3082073" cy="1627517"/>
          </a:xfrm>
          <a:prstGeom prst="rect">
            <a:avLst/>
          </a:prstGeom>
          <a:solidFill>
            <a:srgbClr val="015D5F"/>
          </a:solidFill>
          <a:ln>
            <a:solidFill>
              <a:srgbClr val="015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Молодой специалист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сотрудник в возрасте до 30 лет, имеющий высшее образование и трудоустроенный в течение года после получения диплома высшего образования. </a:t>
            </a:r>
          </a:p>
          <a:p>
            <a:pPr algn="ctr"/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911777" y="4962934"/>
            <a:ext cx="3082073" cy="1737661"/>
          </a:xfrm>
          <a:prstGeom prst="rect">
            <a:avLst/>
          </a:prstGeom>
          <a:solidFill>
            <a:srgbClr val="015D5F"/>
          </a:solidFill>
          <a:ln>
            <a:solidFill>
              <a:srgbClr val="015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Молодой  работник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сотрудник, имеющий высшее образование, в возрасте до 35 лет, за исключением сотрудников со статусом молодого специалиста. </a:t>
            </a:r>
          </a:p>
        </p:txBody>
      </p:sp>
      <p:sp>
        <p:nvSpPr>
          <p:cNvPr id="25" name="Название 1"/>
          <p:cNvSpPr txBox="1">
            <a:spLocks/>
          </p:cNvSpPr>
          <p:nvPr/>
        </p:nvSpPr>
        <p:spPr>
          <a:xfrm>
            <a:off x="5782655" y="1225695"/>
            <a:ext cx="5812836" cy="29851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60858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1" b="1" i="0" u="none" strike="noStrike" cap="none" spc="0" baseline="0">
                <a:ln>
                  <a:noFill/>
                </a:ln>
                <a:solidFill>
                  <a:srgbClr val="0B503F"/>
                </a:solidFill>
                <a:uFillTx/>
                <a:latin typeface="Arial"/>
                <a:ea typeface="Navigo"/>
                <a:cs typeface="Arial"/>
                <a:sym typeface="Navigo"/>
              </a:defRPr>
            </a:lvl1pPr>
            <a:lvl2pPr marL="0" marR="0" indent="228617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457233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68585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91446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1143085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137170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60031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828936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ru-RU" sz="2000" dirty="0" smtClean="0">
                <a:solidFill>
                  <a:srgbClr val="024D4D"/>
                </a:solidFill>
              </a:rPr>
              <a:t>Программа развития молодых специалистов</a:t>
            </a:r>
            <a:endParaRPr lang="ru-RU" sz="2000" dirty="0">
              <a:solidFill>
                <a:srgbClr val="024D4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07451" y="1482692"/>
            <a:ext cx="60684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8541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Цель: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обеспечение эффективной работы специалистов посредством ускорения их адаптации, развития профессионально-технических, корпоративных и управленческих компетенций, вовлечения молодых специалистов в инновационную, научно-исследовательскую и проектную деятельность</a:t>
            </a:r>
          </a:p>
        </p:txBody>
      </p:sp>
      <p:sp>
        <p:nvSpPr>
          <p:cNvPr id="31" name="Название 1"/>
          <p:cNvSpPr txBox="1">
            <a:spLocks/>
          </p:cNvSpPr>
          <p:nvPr/>
        </p:nvSpPr>
        <p:spPr>
          <a:xfrm>
            <a:off x="5431991" y="2898867"/>
            <a:ext cx="5797321" cy="35852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60858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1" b="1" i="0" u="none" strike="noStrike" cap="none" spc="0" baseline="0">
                <a:ln>
                  <a:noFill/>
                </a:ln>
                <a:solidFill>
                  <a:srgbClr val="0B503F"/>
                </a:solidFill>
                <a:uFillTx/>
                <a:latin typeface="Arial"/>
                <a:ea typeface="Navigo"/>
                <a:cs typeface="Arial"/>
                <a:sym typeface="Navigo"/>
              </a:defRPr>
            </a:lvl1pPr>
            <a:lvl2pPr marL="0" marR="0" indent="228617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457233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68585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91446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1143085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137170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60031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828936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ru-RU" sz="2000" dirty="0" smtClean="0">
                <a:solidFill>
                  <a:srgbClr val="024D4D"/>
                </a:solidFill>
              </a:rPr>
              <a:t>Этапы программы</a:t>
            </a:r>
            <a:endParaRPr lang="ru-RU" sz="2000" dirty="0">
              <a:solidFill>
                <a:srgbClr val="024D4D"/>
              </a:solidFill>
            </a:endParaRPr>
          </a:p>
        </p:txBody>
      </p:sp>
      <p:sp>
        <p:nvSpPr>
          <p:cNvPr id="32" name="Название 1"/>
          <p:cNvSpPr txBox="1">
            <a:spLocks/>
          </p:cNvSpPr>
          <p:nvPr/>
        </p:nvSpPr>
        <p:spPr>
          <a:xfrm>
            <a:off x="8777432" y="2891295"/>
            <a:ext cx="5233418" cy="3623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60858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1" b="1" i="0" u="none" strike="noStrike" cap="none" spc="0" baseline="0">
                <a:ln>
                  <a:noFill/>
                </a:ln>
                <a:solidFill>
                  <a:srgbClr val="0B503F"/>
                </a:solidFill>
                <a:uFillTx/>
                <a:latin typeface="Arial"/>
                <a:ea typeface="Navigo"/>
                <a:cs typeface="Arial"/>
                <a:sym typeface="Navigo"/>
              </a:defRPr>
            </a:lvl1pPr>
            <a:lvl2pPr marL="0" marR="0" indent="228617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457233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68585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91446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1143085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137170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60031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828936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ru-RU" sz="2000" dirty="0" smtClean="0">
                <a:solidFill>
                  <a:srgbClr val="024D4D"/>
                </a:solidFill>
              </a:rPr>
              <a:t>Мероприятия программы</a:t>
            </a:r>
            <a:endParaRPr lang="ru-RU" sz="2000" dirty="0">
              <a:solidFill>
                <a:srgbClr val="024D4D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371644" y="3143502"/>
            <a:ext cx="32723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8541" hangingPunct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1-й год: адаптация и наставничество</a:t>
            </a:r>
          </a:p>
          <a:p>
            <a:pPr defTabSz="608541" hangingPunct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2-й год: обучение</a:t>
            </a:r>
          </a:p>
          <a:p>
            <a:pPr defTabSz="608541" hangingPunct="0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3-й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год: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развитие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732600" y="3237458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608541" hangingPunct="0">
              <a:buFont typeface="Courier New" panose="02070309020205020404" pitchFamily="49" charset="0"/>
              <a:buChar char="o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Развивающие тренинги</a:t>
            </a:r>
          </a:p>
          <a:p>
            <a:pPr marL="342900" indent="-342900" defTabSz="608541" hangingPunct="0">
              <a:buFont typeface="Courier New" panose="02070309020205020404" pitchFamily="49" charset="0"/>
              <a:buChar char="o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Обучающие мероприятия</a:t>
            </a:r>
          </a:p>
          <a:p>
            <a:pPr marL="342900" indent="-342900" defTabSz="608541" hangingPunct="0">
              <a:buFont typeface="Courier New" panose="02070309020205020404" pitchFamily="49" charset="0"/>
              <a:buChar char="o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Научно-техническая конференция</a:t>
            </a:r>
          </a:p>
          <a:p>
            <a:pPr marL="342900" indent="-342900" defTabSz="608541">
              <a:buFont typeface="Courier New" panose="02070309020205020404" pitchFamily="49" charset="0"/>
              <a:buChar char="o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Тимбилдинг;</a:t>
            </a:r>
          </a:p>
          <a:p>
            <a:pPr marL="342900" indent="-342900" defTabSz="608541">
              <a:buFont typeface="Courier New" panose="02070309020205020404" pitchFamily="49" charset="0"/>
              <a:buChar char="o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Спортивные состязания;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608541">
              <a:buFont typeface="Courier New" panose="02070309020205020404" pitchFamily="49" charset="0"/>
              <a:buChar char="o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Посвящение в нефтяники;</a:t>
            </a:r>
          </a:p>
          <a:p>
            <a:pPr marL="342900" indent="-342900" defTabSz="608541">
              <a:buFont typeface="Courier New" panose="02070309020205020404" pitchFamily="49" charset="0"/>
              <a:buChar char="o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Празднование Дня Молодежи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  <a:p>
            <a:pPr marL="342900" indent="-342900" defTabSz="608541">
              <a:buFont typeface="Courier New" panose="02070309020205020404" pitchFamily="49" charset="0"/>
              <a:buChar char="o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И многое другое</a:t>
            </a:r>
          </a:p>
        </p:txBody>
      </p:sp>
      <p:sp>
        <p:nvSpPr>
          <p:cNvPr id="36" name="Название 1"/>
          <p:cNvSpPr txBox="1">
            <a:spLocks/>
          </p:cNvSpPr>
          <p:nvPr/>
        </p:nvSpPr>
        <p:spPr>
          <a:xfrm>
            <a:off x="5756746" y="5213035"/>
            <a:ext cx="5233418" cy="3623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60858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1" b="1" i="0" u="none" strike="noStrike" cap="none" spc="0" baseline="0">
                <a:ln>
                  <a:noFill/>
                </a:ln>
                <a:solidFill>
                  <a:srgbClr val="0B503F"/>
                </a:solidFill>
                <a:uFillTx/>
                <a:latin typeface="Arial"/>
                <a:ea typeface="Navigo"/>
                <a:cs typeface="Arial"/>
                <a:sym typeface="Navigo"/>
              </a:defRPr>
            </a:lvl1pPr>
            <a:lvl2pPr marL="0" marR="0" indent="228617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457233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68585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91446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1143085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137170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60031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828936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r>
              <a:rPr lang="ru-RU" sz="2000" dirty="0" smtClean="0">
                <a:solidFill>
                  <a:srgbClr val="024D4D"/>
                </a:solidFill>
              </a:rPr>
              <a:t>Мотивация молодых специалистов</a:t>
            </a:r>
            <a:endParaRPr lang="ru-RU" sz="2000" dirty="0">
              <a:solidFill>
                <a:srgbClr val="024D4D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707451" y="5546065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8541" hangingPunct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Выплата в размере 3 000 рублей в месяц на весь срок участия в программе</a:t>
            </a:r>
          </a:p>
          <a:p>
            <a:pPr defTabSz="608541" hangingPunct="0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sym typeface="Helvetica Neue Medium"/>
              </a:rPr>
              <a:t>Частичная оплата аренды квартиры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605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0D081A4-A7A3-49C4-A498-6A90F5EBF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654" y="4630183"/>
            <a:ext cx="3582862" cy="20153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EE73B8-E150-4D9D-8196-2405614BB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07"/>
          <a:stretch/>
        </p:blipFill>
        <p:spPr>
          <a:xfrm>
            <a:off x="637782" y="4903527"/>
            <a:ext cx="3290192" cy="1739517"/>
          </a:xfrm>
          <a:prstGeom prst="rect">
            <a:avLst/>
          </a:prstGeom>
        </p:spPr>
      </p:pic>
      <p:sp>
        <p:nvSpPr>
          <p:cNvPr id="52" name="Прямоугольник с закругленными углами">
            <a:extLst>
              <a:ext uri="{FF2B5EF4-FFF2-40B4-BE49-F238E27FC236}">
                <a16:creationId xmlns:a16="http://schemas.microsoft.com/office/drawing/2014/main" id="{A9D07314-15B6-4BBF-BC17-3A849DAD736C}"/>
              </a:ext>
            </a:extLst>
          </p:cNvPr>
          <p:cNvSpPr/>
          <p:nvPr/>
        </p:nvSpPr>
        <p:spPr>
          <a:xfrm>
            <a:off x="1217366" y="1197762"/>
            <a:ext cx="1615500" cy="2181005"/>
          </a:xfrm>
          <a:prstGeom prst="roundRect">
            <a:avLst>
              <a:gd name="adj" fmla="val 2042"/>
            </a:avLst>
          </a:prstGeom>
          <a:solidFill>
            <a:srgbClr val="38BDC4"/>
          </a:solidFill>
          <a:ln w="12700">
            <a:miter lim="400000"/>
          </a:ln>
          <a:effectLst>
            <a:outerShdw blurRad="254000" dist="63462" dir="5400000" rotWithShape="0">
              <a:srgbClr val="000000">
                <a:alpha val="48133"/>
              </a:srgbClr>
            </a:outerShdw>
          </a:effectLst>
        </p:spPr>
        <p:txBody>
          <a:bodyPr lIns="35718" tIns="35718" rIns="35718" bIns="35718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5" dirty="0"/>
          </a:p>
        </p:txBody>
      </p:sp>
      <p:sp>
        <p:nvSpPr>
          <p:cNvPr id="12" name="Lorem ipsum dolor sit amet, consectetur…">
            <a:extLst>
              <a:ext uri="{FF2B5EF4-FFF2-40B4-BE49-F238E27FC236}">
                <a16:creationId xmlns:a16="http://schemas.microsoft.com/office/drawing/2014/main" id="{919F2C39-2E5B-4B5D-BEC2-FA44A7563E7C}"/>
              </a:ext>
            </a:extLst>
          </p:cNvPr>
          <p:cNvSpPr txBox="1"/>
          <p:nvPr/>
        </p:nvSpPr>
        <p:spPr>
          <a:xfrm>
            <a:off x="5561637" y="2645814"/>
            <a:ext cx="1324648" cy="770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>
              <a:lnSpc>
                <a:spcPct val="90000"/>
              </a:lnSpc>
              <a:spcBef>
                <a:spcPts val="675"/>
              </a:spcBef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r>
              <a:rPr lang="ru-RU" sz="1215" dirty="0"/>
              <a:t>День Компании</a:t>
            </a:r>
          </a:p>
          <a:p>
            <a:pPr>
              <a:lnSpc>
                <a:spcPct val="90000"/>
              </a:lnSpc>
              <a:spcBef>
                <a:spcPts val="675"/>
              </a:spcBef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endParaRPr lang="ru-RU" sz="1215" dirty="0"/>
          </a:p>
          <a:p>
            <a:pPr>
              <a:lnSpc>
                <a:spcPct val="90000"/>
              </a:lnSpc>
              <a:spcBef>
                <a:spcPts val="675"/>
              </a:spcBef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r>
              <a:rPr lang="ru-RU" sz="1215" dirty="0"/>
              <a:t>Ноябрь</a:t>
            </a:r>
          </a:p>
          <a:p>
            <a:pPr marL="168784" indent="-168784">
              <a:lnSpc>
                <a:spcPct val="90000"/>
              </a:lnSpc>
              <a:spcBef>
                <a:spcPts val="675"/>
              </a:spcBef>
              <a:buSzPct val="145000"/>
              <a:buChar char="•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endParaRPr lang="ru-RU" sz="878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7702556-B51D-4D7D-9FED-55DC57974454}"/>
              </a:ext>
            </a:extLst>
          </p:cNvPr>
          <p:cNvGrpSpPr/>
          <p:nvPr/>
        </p:nvGrpSpPr>
        <p:grpSpPr>
          <a:xfrm>
            <a:off x="5857757" y="1460853"/>
            <a:ext cx="799604" cy="783105"/>
            <a:chOff x="5099927" y="3125973"/>
            <a:chExt cx="1444654" cy="1444654"/>
          </a:xfrm>
        </p:grpSpPr>
        <p:sp>
          <p:nvSpPr>
            <p:cNvPr id="16" name="Кружок">
              <a:extLst>
                <a:ext uri="{FF2B5EF4-FFF2-40B4-BE49-F238E27FC236}">
                  <a16:creationId xmlns:a16="http://schemas.microsoft.com/office/drawing/2014/main" id="{26F57B2E-5C70-4A84-A4DD-CF28D1DDCAD0}"/>
                </a:ext>
              </a:extLst>
            </p:cNvPr>
            <p:cNvSpPr/>
            <p:nvPr/>
          </p:nvSpPr>
          <p:spPr>
            <a:xfrm>
              <a:off x="5099927" y="3125973"/>
              <a:ext cx="1444654" cy="1444654"/>
            </a:xfrm>
            <a:prstGeom prst="ellips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85"/>
            </a:p>
          </p:txBody>
        </p:sp>
        <p:pic>
          <p:nvPicPr>
            <p:cNvPr id="17" name="Изображение" descr="Изображение">
              <a:extLst>
                <a:ext uri="{FF2B5EF4-FFF2-40B4-BE49-F238E27FC236}">
                  <a16:creationId xmlns:a16="http://schemas.microsoft.com/office/drawing/2014/main" id="{969AC340-7D97-44AB-ACEC-93ED4F280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430304" y="3447864"/>
              <a:ext cx="783901" cy="78382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5E3E7F5-966C-4AD2-B55A-7955D8D96BDD}"/>
              </a:ext>
            </a:extLst>
          </p:cNvPr>
          <p:cNvGrpSpPr/>
          <p:nvPr/>
        </p:nvGrpSpPr>
        <p:grpSpPr>
          <a:xfrm>
            <a:off x="3185709" y="1197762"/>
            <a:ext cx="1615501" cy="2189522"/>
            <a:chOff x="86327" y="2863687"/>
            <a:chExt cx="3281636" cy="3580105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56C5048A-9A9C-43CC-B480-3427C6C655F8}"/>
                </a:ext>
              </a:extLst>
            </p:cNvPr>
            <p:cNvGrpSpPr/>
            <p:nvPr/>
          </p:nvGrpSpPr>
          <p:grpSpPr>
            <a:xfrm>
              <a:off x="86327" y="2863687"/>
              <a:ext cx="3281636" cy="3580105"/>
              <a:chOff x="76257" y="2855164"/>
              <a:chExt cx="3281636" cy="3580105"/>
            </a:xfrm>
          </p:grpSpPr>
          <p:grpSp>
            <p:nvGrpSpPr>
              <p:cNvPr id="21" name="Группа 20">
                <a:extLst>
                  <a:ext uri="{FF2B5EF4-FFF2-40B4-BE49-F238E27FC236}">
                    <a16:creationId xmlns:a16="http://schemas.microsoft.com/office/drawing/2014/main" id="{0BB268B2-8BEF-4B4F-A7A6-62B539496F05}"/>
                  </a:ext>
                </a:extLst>
              </p:cNvPr>
              <p:cNvGrpSpPr/>
              <p:nvPr/>
            </p:nvGrpSpPr>
            <p:grpSpPr>
              <a:xfrm>
                <a:off x="76257" y="2855164"/>
                <a:ext cx="3281636" cy="3580105"/>
                <a:chOff x="121359" y="2707960"/>
                <a:chExt cx="3281636" cy="3580105"/>
              </a:xfrm>
            </p:grpSpPr>
            <p:sp>
              <p:nvSpPr>
                <p:cNvPr id="23" name="Прямоугольник с закругленными углами">
                  <a:extLst>
                    <a:ext uri="{FF2B5EF4-FFF2-40B4-BE49-F238E27FC236}">
                      <a16:creationId xmlns:a16="http://schemas.microsoft.com/office/drawing/2014/main" id="{3DE112E6-2BDF-41C9-BB21-D581AD3B9A2F}"/>
                    </a:ext>
                  </a:extLst>
                </p:cNvPr>
                <p:cNvSpPr/>
                <p:nvPr/>
              </p:nvSpPr>
              <p:spPr>
                <a:xfrm>
                  <a:off x="202807" y="2707960"/>
                  <a:ext cx="3192375" cy="3580105"/>
                </a:xfrm>
                <a:prstGeom prst="roundRect">
                  <a:avLst>
                    <a:gd name="adj" fmla="val 2042"/>
                  </a:avLst>
                </a:prstGeom>
                <a:solidFill>
                  <a:srgbClr val="ACAEB0"/>
                </a:solidFill>
                <a:ln w="12700">
                  <a:miter lim="400000"/>
                </a:ln>
                <a:effectLst>
                  <a:outerShdw blurRad="254000" dist="63462" dir="5400000" rotWithShape="0">
                    <a:srgbClr val="000000">
                      <a:alpha val="48133"/>
                    </a:srgbClr>
                  </a:outerShdw>
                </a:effectLst>
              </p:spPr>
              <p:txBody>
                <a:bodyPr lIns="35718" tIns="35718" rIns="35718" bIns="35718" anchor="ctr"/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 sz="1485" dirty="0"/>
                </a:p>
              </p:txBody>
            </p:sp>
            <p:sp>
              <p:nvSpPr>
                <p:cNvPr id="25" name="Lorem ipsum dolor sit amet, consectetur…">
                  <a:extLst>
                    <a:ext uri="{FF2B5EF4-FFF2-40B4-BE49-F238E27FC236}">
                      <a16:creationId xmlns:a16="http://schemas.microsoft.com/office/drawing/2014/main" id="{58EE7245-B4C5-4F67-9FF0-64F0BFD07EF9}"/>
                    </a:ext>
                  </a:extLst>
                </p:cNvPr>
                <p:cNvSpPr txBox="1"/>
                <p:nvPr/>
              </p:nvSpPr>
              <p:spPr>
                <a:xfrm>
                  <a:off x="121359" y="4894076"/>
                  <a:ext cx="3281636" cy="119877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lIns="35718" tIns="35718" rIns="35718" bIns="35718" anchor="ctr"/>
                <a:lstStyle/>
                <a:p>
                  <a:pPr algn="ctr">
                    <a:lnSpc>
                      <a:spcPct val="90000"/>
                    </a:lnSpc>
                    <a:buSzPct val="145000"/>
                    <a:defRPr sz="1300" b="0">
                      <a:solidFill>
                        <a:srgbClr val="FFFFFF"/>
                      </a:solidFill>
                      <a:latin typeface="Navigo-Regular"/>
                      <a:ea typeface="Navigo-Regular"/>
                      <a:cs typeface="Navigo-Regular"/>
                      <a:sym typeface="Navigo-Regular"/>
                    </a:defRPr>
                  </a:pPr>
                  <a:r>
                    <a:rPr lang="ru-RU" sz="1215" dirty="0"/>
                    <a:t>Лекции в </a:t>
                  </a:r>
                </a:p>
                <a:p>
                  <a:pPr algn="ctr">
                    <a:lnSpc>
                      <a:spcPct val="90000"/>
                    </a:lnSpc>
                    <a:buSzPct val="145000"/>
                    <a:defRPr sz="1300" b="0">
                      <a:solidFill>
                        <a:srgbClr val="FFFFFF"/>
                      </a:solidFill>
                      <a:latin typeface="Navigo-Regular"/>
                      <a:ea typeface="Navigo-Regular"/>
                      <a:cs typeface="Navigo-Regular"/>
                      <a:sym typeface="Navigo-Regular"/>
                    </a:defRPr>
                  </a:pPr>
                  <a:r>
                    <a:rPr lang="ru-RU" sz="1215" dirty="0"/>
                    <a:t>ИРНИТУ и ИГУ. </a:t>
                  </a:r>
                </a:p>
                <a:p>
                  <a:pPr algn="ctr">
                    <a:lnSpc>
                      <a:spcPct val="90000"/>
                    </a:lnSpc>
                    <a:buSzPct val="145000"/>
                    <a:defRPr sz="1300" b="0">
                      <a:solidFill>
                        <a:srgbClr val="FFFFFF"/>
                      </a:solidFill>
                      <a:latin typeface="Navigo-Regular"/>
                      <a:ea typeface="Navigo-Regular"/>
                      <a:cs typeface="Navigo-Regular"/>
                      <a:sym typeface="Navigo-Regular"/>
                    </a:defRPr>
                  </a:pPr>
                  <a:r>
                    <a:rPr lang="ru-RU" sz="1215" dirty="0"/>
                    <a:t>Экскурсии </a:t>
                  </a:r>
                </a:p>
                <a:p>
                  <a:pPr algn="ctr">
                    <a:lnSpc>
                      <a:spcPct val="90000"/>
                    </a:lnSpc>
                    <a:buSzPct val="145000"/>
                    <a:defRPr sz="1300" b="0">
                      <a:solidFill>
                        <a:srgbClr val="FFFFFF"/>
                      </a:solidFill>
                      <a:latin typeface="Navigo-Regular"/>
                      <a:ea typeface="Navigo-Regular"/>
                      <a:cs typeface="Navigo-Regular"/>
                      <a:sym typeface="Navigo-Regular"/>
                    </a:defRPr>
                  </a:pPr>
                  <a:r>
                    <a:rPr lang="ru-RU" sz="1215" dirty="0"/>
                    <a:t>в музей ИНК</a:t>
                  </a:r>
                  <a:endParaRPr sz="1215" dirty="0"/>
                </a:p>
              </p:txBody>
            </p:sp>
          </p:grpSp>
          <p:sp>
            <p:nvSpPr>
              <p:cNvPr id="22" name="Кружок">
                <a:extLst>
                  <a:ext uri="{FF2B5EF4-FFF2-40B4-BE49-F238E27FC236}">
                    <a16:creationId xmlns:a16="http://schemas.microsoft.com/office/drawing/2014/main" id="{F36150F7-B058-4234-BBF8-2C348FF2282F}"/>
                  </a:ext>
                </a:extLst>
              </p:cNvPr>
              <p:cNvSpPr/>
              <p:nvPr/>
            </p:nvSpPr>
            <p:spPr>
              <a:xfrm>
                <a:off x="796823" y="3285347"/>
                <a:ext cx="1784551" cy="1343979"/>
              </a:xfrm>
              <a:prstGeom prst="ellipse">
                <a:avLst/>
              </a:prstGeom>
              <a:ln w="50800">
                <a:solidFill>
                  <a:srgbClr val="FFFFFF"/>
                </a:solidFill>
                <a:miter lim="400000"/>
              </a:ln>
            </p:spPr>
            <p:txBody>
              <a:bodyPr lIns="35718" tIns="35718" rIns="35718" bIns="35718" anchor="ctr"/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485" dirty="0"/>
              </a:p>
            </p:txBody>
          </p:sp>
        </p:grpSp>
        <p:pic>
          <p:nvPicPr>
            <p:cNvPr id="20" name="Изображение" descr="Изображение">
              <a:extLst>
                <a:ext uri="{FF2B5EF4-FFF2-40B4-BE49-F238E27FC236}">
                  <a16:creationId xmlns:a16="http://schemas.microsoft.com/office/drawing/2014/main" id="{9EA57C04-2FC0-4F45-9583-1A6FE6C9D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72049" y="3530978"/>
              <a:ext cx="783826" cy="783826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33310A5-1C33-46F4-8AAF-12043864BFFE}"/>
              </a:ext>
            </a:extLst>
          </p:cNvPr>
          <p:cNvGrpSpPr/>
          <p:nvPr/>
        </p:nvGrpSpPr>
        <p:grpSpPr>
          <a:xfrm>
            <a:off x="7071821" y="1234204"/>
            <a:ext cx="1573466" cy="2136040"/>
            <a:chOff x="12905461" y="1841014"/>
            <a:chExt cx="2331107" cy="3164565"/>
          </a:xfrm>
        </p:grpSpPr>
        <p:sp>
          <p:nvSpPr>
            <p:cNvPr id="11" name="Прямоугольник с закругленными углами">
              <a:extLst>
                <a:ext uri="{FF2B5EF4-FFF2-40B4-BE49-F238E27FC236}">
                  <a16:creationId xmlns:a16="http://schemas.microsoft.com/office/drawing/2014/main" id="{75F30BC3-DE8F-4253-8991-6FFCD7128E21}"/>
                </a:ext>
              </a:extLst>
            </p:cNvPr>
            <p:cNvSpPr/>
            <p:nvPr/>
          </p:nvSpPr>
          <p:spPr>
            <a:xfrm>
              <a:off x="12905461" y="1841014"/>
              <a:ext cx="2331107" cy="3164565"/>
            </a:xfrm>
            <a:prstGeom prst="roundRect">
              <a:avLst>
                <a:gd name="adj" fmla="val 2042"/>
              </a:avLst>
            </a:prstGeom>
            <a:solidFill>
              <a:srgbClr val="016491"/>
            </a:solidFill>
            <a:ln w="12700">
              <a:miter lim="400000"/>
            </a:ln>
            <a:effectLst>
              <a:outerShdw blurRad="254000" dist="63462" dir="5400000" rotWithShape="0">
                <a:srgbClr val="000000">
                  <a:alpha val="48133"/>
                </a:srgbClr>
              </a:outerShdw>
            </a:effectLst>
          </p:spPr>
          <p:txBody>
            <a:bodyPr lIns="35718" tIns="35718" rIns="35718" bIns="35718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85"/>
            </a:p>
          </p:txBody>
        </p:sp>
        <p:pic>
          <p:nvPicPr>
            <p:cNvPr id="26" name="Изображение" descr="Изображение">
              <a:extLst>
                <a:ext uri="{FF2B5EF4-FFF2-40B4-BE49-F238E27FC236}">
                  <a16:creationId xmlns:a16="http://schemas.microsoft.com/office/drawing/2014/main" id="{28E22472-AA35-45ED-8263-A0228C0EC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752641" y="2464564"/>
              <a:ext cx="636745" cy="67482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1" name="Lorem ipsum dolor sit amet, consectetur…">
            <a:extLst>
              <a:ext uri="{FF2B5EF4-FFF2-40B4-BE49-F238E27FC236}">
                <a16:creationId xmlns:a16="http://schemas.microsoft.com/office/drawing/2014/main" id="{D7C2145A-BB70-4F77-9B76-DA2C275C290A}"/>
              </a:ext>
            </a:extLst>
          </p:cNvPr>
          <p:cNvSpPr txBox="1"/>
          <p:nvPr/>
        </p:nvSpPr>
        <p:spPr>
          <a:xfrm>
            <a:off x="3695442" y="2504272"/>
            <a:ext cx="1615500" cy="821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>
              <a:lnSpc>
                <a:spcPct val="90000"/>
              </a:lnSpc>
              <a:spcBef>
                <a:spcPts val="675"/>
              </a:spcBef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endParaRPr sz="1215" dirty="0"/>
          </a:p>
        </p:txBody>
      </p:sp>
      <p:sp>
        <p:nvSpPr>
          <p:cNvPr id="36" name="Прямоугольник с закругленными углами">
            <a:extLst>
              <a:ext uri="{FF2B5EF4-FFF2-40B4-BE49-F238E27FC236}">
                <a16:creationId xmlns:a16="http://schemas.microsoft.com/office/drawing/2014/main" id="{7DA873E4-BC0C-44C7-ACD3-888EC09AB5B5}"/>
              </a:ext>
            </a:extLst>
          </p:cNvPr>
          <p:cNvSpPr/>
          <p:nvPr/>
        </p:nvSpPr>
        <p:spPr>
          <a:xfrm>
            <a:off x="5155708" y="1229226"/>
            <a:ext cx="1609892" cy="2149541"/>
          </a:xfrm>
          <a:prstGeom prst="roundRect">
            <a:avLst>
              <a:gd name="adj" fmla="val 2042"/>
            </a:avLst>
          </a:prstGeom>
          <a:solidFill>
            <a:srgbClr val="009999"/>
          </a:solidFill>
          <a:ln w="12700">
            <a:miter lim="400000"/>
          </a:ln>
          <a:effectLst>
            <a:outerShdw blurRad="254000" dist="63462" dir="5400000" rotWithShape="0">
              <a:srgbClr val="000000">
                <a:alpha val="48133"/>
              </a:srgbClr>
            </a:outerShdw>
          </a:effectLst>
        </p:spPr>
        <p:txBody>
          <a:bodyPr lIns="35718" tIns="35718" rIns="35718" bIns="35718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5"/>
          </a:p>
        </p:txBody>
      </p:sp>
      <p:sp>
        <p:nvSpPr>
          <p:cNvPr id="40" name="Кружок">
            <a:extLst>
              <a:ext uri="{FF2B5EF4-FFF2-40B4-BE49-F238E27FC236}">
                <a16:creationId xmlns:a16="http://schemas.microsoft.com/office/drawing/2014/main" id="{683A1C2D-DF4E-4DEB-9A04-2C880114EA88}"/>
              </a:ext>
            </a:extLst>
          </p:cNvPr>
          <p:cNvSpPr/>
          <p:nvPr/>
        </p:nvSpPr>
        <p:spPr>
          <a:xfrm>
            <a:off x="7446456" y="1455338"/>
            <a:ext cx="881690" cy="833477"/>
          </a:xfrm>
          <a:prstGeom prst="ellips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5"/>
          </a:p>
        </p:txBody>
      </p:sp>
      <p:sp>
        <p:nvSpPr>
          <p:cNvPr id="41" name="Прямоугольник с закругленными углами">
            <a:extLst>
              <a:ext uri="{FF2B5EF4-FFF2-40B4-BE49-F238E27FC236}">
                <a16:creationId xmlns:a16="http://schemas.microsoft.com/office/drawing/2014/main" id="{2B4EFC48-EC7A-4526-9D0B-6F2DEECD63D8}"/>
              </a:ext>
            </a:extLst>
          </p:cNvPr>
          <p:cNvSpPr/>
          <p:nvPr/>
        </p:nvSpPr>
        <p:spPr>
          <a:xfrm>
            <a:off x="8965584" y="1213494"/>
            <a:ext cx="1553709" cy="2149541"/>
          </a:xfrm>
          <a:prstGeom prst="roundRect">
            <a:avLst>
              <a:gd name="adj" fmla="val 2042"/>
            </a:avLst>
          </a:prstGeom>
          <a:solidFill>
            <a:srgbClr val="6AC2B1"/>
          </a:solidFill>
          <a:ln w="12700">
            <a:miter lim="400000"/>
          </a:ln>
          <a:effectLst>
            <a:outerShdw blurRad="254000" dist="63462" dir="5400000" rotWithShape="0">
              <a:srgbClr val="000000">
                <a:alpha val="48133"/>
              </a:srgbClr>
            </a:outerShdw>
          </a:effectLst>
        </p:spPr>
        <p:txBody>
          <a:bodyPr lIns="35718" tIns="35718" rIns="35718" bIns="35718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5"/>
          </a:p>
        </p:txBody>
      </p:sp>
      <p:sp>
        <p:nvSpPr>
          <p:cNvPr id="39" name="Lorem ipsum dolor sit amet, consectetur…">
            <a:extLst>
              <a:ext uri="{FF2B5EF4-FFF2-40B4-BE49-F238E27FC236}">
                <a16:creationId xmlns:a16="http://schemas.microsoft.com/office/drawing/2014/main" id="{A24D5B59-A446-4A1B-8A34-228BF81A5FB7}"/>
              </a:ext>
            </a:extLst>
          </p:cNvPr>
          <p:cNvSpPr txBox="1"/>
          <p:nvPr/>
        </p:nvSpPr>
        <p:spPr>
          <a:xfrm>
            <a:off x="5118799" y="2581145"/>
            <a:ext cx="1677643" cy="65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>
              <a:lnSpc>
                <a:spcPct val="90000"/>
              </a:lnSpc>
              <a:spcBef>
                <a:spcPts val="675"/>
              </a:spcBef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r>
              <a:rPr lang="ru-RU" sz="1215" dirty="0"/>
              <a:t>Научно -техническая конференция ИНК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92A6D93-85E9-47E8-B956-C3C88F9DD5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1F1F1F"/>
              </a:clrFrom>
              <a:clrTo>
                <a:srgbClr val="1F1F1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3" t="80340" r="3651" b="2117"/>
          <a:stretch/>
        </p:blipFill>
        <p:spPr>
          <a:xfrm>
            <a:off x="5556275" y="1471817"/>
            <a:ext cx="800782" cy="898437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45959C7-CD37-48F5-96C4-9E67A157A37D}"/>
              </a:ext>
            </a:extLst>
          </p:cNvPr>
          <p:cNvGrpSpPr/>
          <p:nvPr/>
        </p:nvGrpSpPr>
        <p:grpSpPr>
          <a:xfrm>
            <a:off x="9341113" y="1453654"/>
            <a:ext cx="831139" cy="783792"/>
            <a:chOff x="16036678" y="2208850"/>
            <a:chExt cx="1231341" cy="1161196"/>
          </a:xfrm>
        </p:grpSpPr>
        <p:sp>
          <p:nvSpPr>
            <p:cNvPr id="43" name="Кружок">
              <a:extLst>
                <a:ext uri="{FF2B5EF4-FFF2-40B4-BE49-F238E27FC236}">
                  <a16:creationId xmlns:a16="http://schemas.microsoft.com/office/drawing/2014/main" id="{C58D3C76-F883-4A1D-890A-D519469C2F6D}"/>
                </a:ext>
              </a:extLst>
            </p:cNvPr>
            <p:cNvSpPr/>
            <p:nvPr/>
          </p:nvSpPr>
          <p:spPr>
            <a:xfrm>
              <a:off x="16036678" y="2208850"/>
              <a:ext cx="1231341" cy="1161196"/>
            </a:xfrm>
            <a:prstGeom prst="ellipse">
              <a:avLst/>
            </a:prstGeom>
            <a:ln w="50800">
              <a:solidFill>
                <a:srgbClr val="FFFFFF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85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C1C33271-513D-4B16-A80C-457152A6A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2A312A"/>
                </a:clrFrom>
                <a:clrTo>
                  <a:srgbClr val="2A312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70" t="23075" r="44018" b="59847"/>
            <a:stretch/>
          </p:blipFill>
          <p:spPr>
            <a:xfrm>
              <a:off x="16203823" y="2262446"/>
              <a:ext cx="897049" cy="106229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41B9A0B-A906-4A0C-95B9-E19D49E34FC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4597" r="84381" b="84398"/>
          <a:stretch/>
        </p:blipFill>
        <p:spPr>
          <a:xfrm>
            <a:off x="1848952" y="1617329"/>
            <a:ext cx="527545" cy="577313"/>
          </a:xfrm>
          <a:prstGeom prst="rect">
            <a:avLst/>
          </a:prstGeom>
        </p:spPr>
      </p:pic>
      <p:sp>
        <p:nvSpPr>
          <p:cNvPr id="54" name="Кружок">
            <a:extLst>
              <a:ext uri="{FF2B5EF4-FFF2-40B4-BE49-F238E27FC236}">
                <a16:creationId xmlns:a16="http://schemas.microsoft.com/office/drawing/2014/main" id="{F9E3E362-321A-4B91-BCA0-5D74C09E212D}"/>
              </a:ext>
            </a:extLst>
          </p:cNvPr>
          <p:cNvSpPr/>
          <p:nvPr/>
        </p:nvSpPr>
        <p:spPr>
          <a:xfrm>
            <a:off x="5523680" y="1449658"/>
            <a:ext cx="881690" cy="833477"/>
          </a:xfrm>
          <a:prstGeom prst="ellips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5"/>
          </a:p>
        </p:txBody>
      </p:sp>
      <p:sp>
        <p:nvSpPr>
          <p:cNvPr id="55" name="Кружок">
            <a:extLst>
              <a:ext uri="{FF2B5EF4-FFF2-40B4-BE49-F238E27FC236}">
                <a16:creationId xmlns:a16="http://schemas.microsoft.com/office/drawing/2014/main" id="{F6E63427-7DA5-4999-884A-D1CC1ADA79EF}"/>
              </a:ext>
            </a:extLst>
          </p:cNvPr>
          <p:cNvSpPr/>
          <p:nvPr/>
        </p:nvSpPr>
        <p:spPr>
          <a:xfrm>
            <a:off x="1617543" y="1449659"/>
            <a:ext cx="881690" cy="833477"/>
          </a:xfrm>
          <a:prstGeom prst="ellipse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85"/>
          </a:p>
        </p:txBody>
      </p:sp>
      <p:sp>
        <p:nvSpPr>
          <p:cNvPr id="57" name="Lorem ipsum dolor sit amet, consectetur…">
            <a:extLst>
              <a:ext uri="{FF2B5EF4-FFF2-40B4-BE49-F238E27FC236}">
                <a16:creationId xmlns:a16="http://schemas.microsoft.com/office/drawing/2014/main" id="{D4D66DAF-E684-471B-82B5-B6E4F4E45519}"/>
              </a:ext>
            </a:extLst>
          </p:cNvPr>
          <p:cNvSpPr txBox="1"/>
          <p:nvPr/>
        </p:nvSpPr>
        <p:spPr>
          <a:xfrm>
            <a:off x="1211491" y="2511775"/>
            <a:ext cx="1615501" cy="733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>
              <a:lnSpc>
                <a:spcPct val="90000"/>
              </a:lnSpc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r>
              <a:rPr lang="ru-RU" sz="1215" dirty="0"/>
              <a:t>Ежегодная молодежная научная конференция </a:t>
            </a:r>
          </a:p>
          <a:p>
            <a:pPr algn="ctr">
              <a:lnSpc>
                <a:spcPct val="90000"/>
              </a:lnSpc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r>
              <a:rPr lang="ru-RU" sz="1215" dirty="0"/>
              <a:t>«Нефть и газ» </a:t>
            </a:r>
          </a:p>
          <a:p>
            <a:pPr algn="ctr">
              <a:lnSpc>
                <a:spcPct val="90000"/>
              </a:lnSpc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r>
              <a:rPr lang="ru-RU" sz="1215" dirty="0"/>
              <a:t>(г. Москва)</a:t>
            </a:r>
            <a:endParaRPr sz="1215" dirty="0"/>
          </a:p>
        </p:txBody>
      </p:sp>
      <p:sp>
        <p:nvSpPr>
          <p:cNvPr id="58" name="Lorem ipsum dolor sit amet, consectetur…">
            <a:extLst>
              <a:ext uri="{FF2B5EF4-FFF2-40B4-BE49-F238E27FC236}">
                <a16:creationId xmlns:a16="http://schemas.microsoft.com/office/drawing/2014/main" id="{27CEE7E3-1258-43EB-89D8-1353AB936734}"/>
              </a:ext>
            </a:extLst>
          </p:cNvPr>
          <p:cNvSpPr txBox="1"/>
          <p:nvPr/>
        </p:nvSpPr>
        <p:spPr>
          <a:xfrm>
            <a:off x="7041191" y="2556384"/>
            <a:ext cx="1615501" cy="733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>
              <a:lnSpc>
                <a:spcPct val="90000"/>
              </a:lnSpc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r>
              <a:rPr lang="ru-RU" sz="1215" dirty="0"/>
              <a:t>Форумы / тренинги </a:t>
            </a:r>
          </a:p>
          <a:p>
            <a:pPr algn="ctr">
              <a:lnSpc>
                <a:spcPct val="90000"/>
              </a:lnSpc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r>
              <a:rPr lang="ru-RU" sz="1215" dirty="0"/>
              <a:t>в ИНК и по России </a:t>
            </a:r>
            <a:endParaRPr sz="1215" dirty="0"/>
          </a:p>
        </p:txBody>
      </p:sp>
      <p:sp>
        <p:nvSpPr>
          <p:cNvPr id="59" name="Lorem ipsum dolor sit amet, consectetur…">
            <a:extLst>
              <a:ext uri="{FF2B5EF4-FFF2-40B4-BE49-F238E27FC236}">
                <a16:creationId xmlns:a16="http://schemas.microsoft.com/office/drawing/2014/main" id="{D2D1B99C-682B-4677-BF41-F1E092509E59}"/>
              </a:ext>
            </a:extLst>
          </p:cNvPr>
          <p:cNvSpPr txBox="1"/>
          <p:nvPr/>
        </p:nvSpPr>
        <p:spPr>
          <a:xfrm>
            <a:off x="8948933" y="2469241"/>
            <a:ext cx="1615501" cy="733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/>
          <a:lstStyle/>
          <a:p>
            <a:pPr algn="ctr">
              <a:lnSpc>
                <a:spcPct val="90000"/>
              </a:lnSpc>
              <a:spcBef>
                <a:spcPts val="675"/>
              </a:spcBef>
              <a:buSzPct val="145000"/>
              <a:defRPr sz="1300" b="0">
                <a:solidFill>
                  <a:srgbClr val="FFFFFF"/>
                </a:solidFill>
                <a:latin typeface="Navigo-Regular"/>
                <a:ea typeface="Navigo-Regular"/>
                <a:cs typeface="Navigo-Regular"/>
                <a:sym typeface="Navigo-Regular"/>
              </a:defRPr>
            </a:pPr>
            <a:r>
              <a:rPr lang="ru-RU" sz="1215" dirty="0" err="1"/>
              <a:t>Тимбилдинги</a:t>
            </a:r>
            <a:r>
              <a:rPr lang="ru-RU" sz="1215" dirty="0"/>
              <a:t> и проф. ориентационные мероприятия  </a:t>
            </a:r>
            <a:endParaRPr sz="1215" dirty="0"/>
          </a:p>
        </p:txBody>
      </p:sp>
      <p:pic>
        <p:nvPicPr>
          <p:cNvPr id="61" name="Picture 2" descr="C:\Users\Антон Салаватович\Desktop\МС\Картинки\62137fe2ecdf1b1a46f19bbd0dee0735.jpg">
            <a:extLst>
              <a:ext uri="{FF2B5EF4-FFF2-40B4-BE49-F238E27FC236}">
                <a16:creationId xmlns:a16="http://schemas.microsoft.com/office/drawing/2014/main" id="{977208F6-4C9D-45B2-9510-D01F5CA96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/>
          <a:srcRect t="21018" b="11196"/>
          <a:stretch/>
        </p:blipFill>
        <p:spPr bwMode="auto">
          <a:xfrm>
            <a:off x="6348456" y="3552376"/>
            <a:ext cx="3251191" cy="1652881"/>
          </a:xfrm>
          <a:prstGeom prst="rect">
            <a:avLst/>
          </a:prstGeom>
          <a:noFill/>
        </p:spPr>
      </p:pic>
      <p:pic>
        <p:nvPicPr>
          <p:cNvPr id="60" name="Picture 8" descr="C:\Users\Антон Салаватович\Desktop\МС\Картинки\e0d78fdb2e6e84bf7c3425dee49e494b.jpg">
            <a:extLst>
              <a:ext uri="{FF2B5EF4-FFF2-40B4-BE49-F238E27FC236}">
                <a16:creationId xmlns:a16="http://schemas.microsoft.com/office/drawing/2014/main" id="{DFC5ADE3-7D95-49D6-B8E1-050E72EC1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69680" y="4875499"/>
            <a:ext cx="2681268" cy="1787593"/>
          </a:xfrm>
          <a:prstGeom prst="rect">
            <a:avLst/>
          </a:prstGeom>
          <a:noFill/>
        </p:spPr>
      </p:pic>
      <p:pic>
        <p:nvPicPr>
          <p:cNvPr id="48" name="Picture 10" descr="C:\Users\Антон Салаватович\Desktop\МС\Картинки\3803b7f79b899ea89f5ad5135e5f3bd7.jpg">
            <a:extLst>
              <a:ext uri="{FF2B5EF4-FFF2-40B4-BE49-F238E27FC236}">
                <a16:creationId xmlns:a16="http://schemas.microsoft.com/office/drawing/2014/main" id="{8229E3CB-A4C6-43FA-9FF8-7BA5F2C5F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68784" y="3696559"/>
            <a:ext cx="3058149" cy="1688723"/>
          </a:xfrm>
          <a:prstGeom prst="rect">
            <a:avLst/>
          </a:prstGeom>
          <a:noFill/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3" y="3018"/>
            <a:ext cx="12185917" cy="1021574"/>
          </a:xfrm>
          <a:prstGeom prst="rect">
            <a:avLst/>
          </a:prstGeom>
        </p:spPr>
      </p:pic>
      <p:sp>
        <p:nvSpPr>
          <p:cNvPr id="42" name="Название 1"/>
          <p:cNvSpPr txBox="1">
            <a:spLocks/>
          </p:cNvSpPr>
          <p:nvPr/>
        </p:nvSpPr>
        <p:spPr>
          <a:xfrm>
            <a:off x="2221840" y="291796"/>
            <a:ext cx="8611985" cy="69313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608586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1" b="1" i="0" u="none" strike="noStrike" cap="none" spc="0" baseline="0">
                <a:ln>
                  <a:noFill/>
                </a:ln>
                <a:solidFill>
                  <a:srgbClr val="0B503F"/>
                </a:solidFill>
                <a:uFillTx/>
                <a:latin typeface="Arial"/>
                <a:ea typeface="Navigo"/>
                <a:cs typeface="Arial"/>
                <a:sym typeface="Navigo"/>
              </a:defRPr>
            </a:lvl1pPr>
            <a:lvl2pPr marL="0" marR="0" indent="228617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457233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68585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91446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1143085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137170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60031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828936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Мероприятия Молодежного совета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930" r="924" b="26316"/>
          <a:stretch/>
        </p:blipFill>
        <p:spPr>
          <a:xfrm>
            <a:off x="190682" y="118898"/>
            <a:ext cx="1348284" cy="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89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одолжительное рукопожатие может вызвать ощущение тревоги // Смотрим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" y="32445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45"/>
          <p:cNvSpPr/>
          <p:nvPr/>
        </p:nvSpPr>
        <p:spPr>
          <a:xfrm>
            <a:off x="1" y="0"/>
            <a:ext cx="12192001" cy="1001027"/>
          </a:xfrm>
          <a:prstGeom prst="rect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7"/>
          <p:cNvSpPr txBox="1"/>
          <p:nvPr/>
        </p:nvSpPr>
        <p:spPr>
          <a:xfrm>
            <a:off x="1750504" y="180331"/>
            <a:ext cx="99185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dirty="0" err="1"/>
              <a:t>Социальный</a:t>
            </a:r>
            <a:r>
              <a:rPr dirty="0"/>
              <a:t> </a:t>
            </a:r>
            <a:r>
              <a:rPr dirty="0" err="1"/>
              <a:t>пакет</a:t>
            </a:r>
            <a:endParaRPr dirty="0"/>
          </a:p>
        </p:txBody>
      </p:sp>
      <p:sp>
        <p:nvSpPr>
          <p:cNvPr id="6" name="Rectangle 2"/>
          <p:cNvSpPr txBox="1"/>
          <p:nvPr/>
        </p:nvSpPr>
        <p:spPr>
          <a:xfrm>
            <a:off x="3090721" y="1854971"/>
            <a:ext cx="5679331" cy="308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 marL="177800" indent="-355600" algn="ctr">
              <a:lnSpc>
                <a:spcPct val="90000"/>
              </a:lnSpc>
              <a:defRPr sz="1300" b="1">
                <a:solidFill>
                  <a:srgbClr val="5658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>
                <a:solidFill>
                  <a:srgbClr val="015D5F"/>
                </a:solidFill>
              </a:rPr>
              <a:t>Работа </a:t>
            </a:r>
            <a:r>
              <a:rPr sz="2400" dirty="0" smtClean="0">
                <a:solidFill>
                  <a:srgbClr val="015D5F"/>
                </a:solidFill>
              </a:rPr>
              <a:t>в</a:t>
            </a:r>
            <a:r>
              <a:rPr lang="ru-RU" sz="2400" dirty="0" smtClean="0">
                <a:solidFill>
                  <a:srgbClr val="015D5F"/>
                </a:solidFill>
              </a:rPr>
              <a:t> ГК</a:t>
            </a:r>
            <a:r>
              <a:rPr sz="2400" dirty="0" smtClean="0">
                <a:solidFill>
                  <a:srgbClr val="015D5F"/>
                </a:solidFill>
              </a:rPr>
              <a:t> </a:t>
            </a:r>
            <a:r>
              <a:rPr sz="2400" dirty="0">
                <a:solidFill>
                  <a:srgbClr val="015D5F"/>
                </a:solidFill>
              </a:rPr>
              <a:t>ИНК</a:t>
            </a:r>
            <a:r>
              <a:rPr sz="2400" b="0" dirty="0">
                <a:solidFill>
                  <a:srgbClr val="015D5F"/>
                </a:solidFill>
              </a:rPr>
              <a:t> – </a:t>
            </a:r>
            <a:r>
              <a:rPr sz="2400" b="0" dirty="0" err="1">
                <a:solidFill>
                  <a:srgbClr val="015D5F"/>
                </a:solidFill>
              </a:rPr>
              <a:t>это</a:t>
            </a:r>
            <a:r>
              <a:rPr sz="2400" b="0" dirty="0">
                <a:solidFill>
                  <a:srgbClr val="015D5F"/>
                </a:solidFill>
              </a:rPr>
              <a:t> </a:t>
            </a:r>
            <a:r>
              <a:rPr sz="2400" b="0" dirty="0" err="1">
                <a:solidFill>
                  <a:srgbClr val="015D5F"/>
                </a:solidFill>
              </a:rPr>
              <a:t>профессиональное</a:t>
            </a:r>
            <a:r>
              <a:rPr sz="2400" b="0" dirty="0">
                <a:solidFill>
                  <a:srgbClr val="015D5F"/>
                </a:solidFill>
              </a:rPr>
              <a:t> </a:t>
            </a:r>
            <a:r>
              <a:rPr sz="2400" b="0" dirty="0" err="1">
                <a:solidFill>
                  <a:srgbClr val="015D5F"/>
                </a:solidFill>
              </a:rPr>
              <a:t>развитие</a:t>
            </a:r>
            <a:r>
              <a:rPr sz="2400" b="0" dirty="0">
                <a:solidFill>
                  <a:srgbClr val="015D5F"/>
                </a:solidFill>
              </a:rPr>
              <a:t>,</a:t>
            </a:r>
            <a:endParaRPr sz="2400" dirty="0">
              <a:solidFill>
                <a:srgbClr val="015D5F"/>
              </a:solidFill>
            </a:endParaRPr>
          </a:p>
          <a:p>
            <a:pPr marL="177800" indent="-355600" algn="ctr">
              <a:lnSpc>
                <a:spcPct val="90000"/>
              </a:lnSpc>
              <a:defRPr sz="1300">
                <a:solidFill>
                  <a:srgbClr val="5658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>
                <a:solidFill>
                  <a:srgbClr val="015D5F"/>
                </a:solidFill>
              </a:rPr>
              <a:t>чувство</a:t>
            </a:r>
            <a:r>
              <a:rPr sz="2400" dirty="0">
                <a:solidFill>
                  <a:srgbClr val="015D5F"/>
                </a:solidFill>
              </a:rPr>
              <a:t> </a:t>
            </a:r>
            <a:r>
              <a:rPr sz="2400" dirty="0" err="1">
                <a:solidFill>
                  <a:srgbClr val="015D5F"/>
                </a:solidFill>
              </a:rPr>
              <a:t>стабильности</a:t>
            </a:r>
            <a:r>
              <a:rPr sz="2400" dirty="0">
                <a:solidFill>
                  <a:srgbClr val="015D5F"/>
                </a:solidFill>
              </a:rPr>
              <a:t> и</a:t>
            </a:r>
          </a:p>
          <a:p>
            <a:pPr marL="177800" indent="-355600" algn="ctr">
              <a:lnSpc>
                <a:spcPct val="90000"/>
              </a:lnSpc>
              <a:defRPr sz="1300">
                <a:solidFill>
                  <a:srgbClr val="5658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>
                <a:solidFill>
                  <a:srgbClr val="015D5F"/>
                </a:solidFill>
              </a:rPr>
              <a:t>уверенности</a:t>
            </a:r>
            <a:r>
              <a:rPr sz="2400" dirty="0">
                <a:solidFill>
                  <a:srgbClr val="015D5F"/>
                </a:solidFill>
              </a:rPr>
              <a:t> в </a:t>
            </a:r>
            <a:r>
              <a:rPr sz="2400" dirty="0" err="1" smtClean="0">
                <a:solidFill>
                  <a:srgbClr val="015D5F"/>
                </a:solidFill>
              </a:rPr>
              <a:t>завтрашнем</a:t>
            </a:r>
            <a:r>
              <a:rPr lang="en-US" sz="2400" dirty="0" smtClean="0">
                <a:solidFill>
                  <a:srgbClr val="015D5F"/>
                </a:solidFill>
              </a:rPr>
              <a:t> </a:t>
            </a:r>
            <a:r>
              <a:rPr sz="2400" dirty="0" err="1" smtClean="0">
                <a:solidFill>
                  <a:srgbClr val="015D5F"/>
                </a:solidFill>
              </a:rPr>
              <a:t>дне</a:t>
            </a:r>
            <a:r>
              <a:rPr sz="2400" dirty="0">
                <a:solidFill>
                  <a:srgbClr val="015D5F"/>
                </a:solidFill>
              </a:rPr>
              <a:t>. </a:t>
            </a:r>
            <a:endParaRPr lang="en-US" sz="2400" dirty="0" smtClean="0">
              <a:solidFill>
                <a:srgbClr val="015D5F"/>
              </a:solidFill>
            </a:endParaRPr>
          </a:p>
          <a:p>
            <a:pPr marL="177800" indent="-355600" algn="ctr">
              <a:lnSpc>
                <a:spcPct val="90000"/>
              </a:lnSpc>
              <a:defRPr sz="1300">
                <a:solidFill>
                  <a:srgbClr val="5658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 smtClean="0">
                <a:solidFill>
                  <a:srgbClr val="015D5F"/>
                </a:solidFill>
              </a:rPr>
              <a:t>Мы</a:t>
            </a:r>
            <a:r>
              <a:rPr sz="2400" dirty="0" smtClean="0">
                <a:solidFill>
                  <a:srgbClr val="015D5F"/>
                </a:solidFill>
              </a:rPr>
              <a:t> </a:t>
            </a:r>
            <a:r>
              <a:rPr sz="2400" dirty="0" err="1">
                <a:solidFill>
                  <a:srgbClr val="015D5F"/>
                </a:solidFill>
              </a:rPr>
              <a:t>стремимся</a:t>
            </a:r>
            <a:r>
              <a:rPr sz="2400" dirty="0">
                <a:solidFill>
                  <a:srgbClr val="015D5F"/>
                </a:solidFill>
              </a:rPr>
              <a:t> к </a:t>
            </a:r>
            <a:r>
              <a:rPr sz="2400" dirty="0" err="1">
                <a:solidFill>
                  <a:srgbClr val="015D5F"/>
                </a:solidFill>
              </a:rPr>
              <a:t>тому</a:t>
            </a:r>
            <a:r>
              <a:rPr sz="2400" dirty="0">
                <a:solidFill>
                  <a:srgbClr val="015D5F"/>
                </a:solidFill>
              </a:rPr>
              <a:t>,</a:t>
            </a:r>
          </a:p>
          <a:p>
            <a:pPr marL="177800" indent="-355600" algn="ctr">
              <a:lnSpc>
                <a:spcPct val="90000"/>
              </a:lnSpc>
              <a:defRPr sz="1300">
                <a:solidFill>
                  <a:srgbClr val="5658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>
                <a:solidFill>
                  <a:srgbClr val="015D5F"/>
                </a:solidFill>
              </a:rPr>
              <a:t>чтобы</a:t>
            </a:r>
            <a:r>
              <a:rPr sz="2400" dirty="0">
                <a:solidFill>
                  <a:srgbClr val="015D5F"/>
                </a:solidFill>
              </a:rPr>
              <a:t> </a:t>
            </a:r>
            <a:r>
              <a:rPr sz="2400" dirty="0" err="1">
                <a:solidFill>
                  <a:srgbClr val="015D5F"/>
                </a:solidFill>
              </a:rPr>
              <a:t>наши</a:t>
            </a:r>
            <a:r>
              <a:rPr sz="2400" dirty="0">
                <a:solidFill>
                  <a:srgbClr val="015D5F"/>
                </a:solidFill>
              </a:rPr>
              <a:t> </a:t>
            </a:r>
            <a:r>
              <a:rPr sz="2400" dirty="0" err="1">
                <a:solidFill>
                  <a:srgbClr val="015D5F"/>
                </a:solidFill>
              </a:rPr>
              <a:t>сотрудники</a:t>
            </a:r>
            <a:endParaRPr sz="2400" dirty="0">
              <a:solidFill>
                <a:srgbClr val="015D5F"/>
              </a:solidFill>
            </a:endParaRPr>
          </a:p>
          <a:p>
            <a:pPr marL="177800" indent="-355600" algn="ctr">
              <a:lnSpc>
                <a:spcPct val="90000"/>
              </a:lnSpc>
              <a:defRPr sz="1300">
                <a:solidFill>
                  <a:srgbClr val="5658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>
                <a:solidFill>
                  <a:srgbClr val="015D5F"/>
                </a:solidFill>
              </a:rPr>
              <a:t>получали</a:t>
            </a:r>
            <a:r>
              <a:rPr sz="2400" dirty="0">
                <a:solidFill>
                  <a:srgbClr val="015D5F"/>
                </a:solidFill>
              </a:rPr>
              <a:t> </a:t>
            </a:r>
            <a:r>
              <a:rPr sz="2400" dirty="0" err="1">
                <a:solidFill>
                  <a:srgbClr val="015D5F"/>
                </a:solidFill>
              </a:rPr>
              <a:t>удовольствие</a:t>
            </a:r>
            <a:r>
              <a:rPr sz="2400" dirty="0">
                <a:solidFill>
                  <a:srgbClr val="015D5F"/>
                </a:solidFill>
              </a:rPr>
              <a:t> </a:t>
            </a:r>
            <a:r>
              <a:rPr sz="2400" dirty="0" err="1">
                <a:solidFill>
                  <a:srgbClr val="015D5F"/>
                </a:solidFill>
              </a:rPr>
              <a:t>от</a:t>
            </a:r>
            <a:endParaRPr sz="2400" dirty="0">
              <a:solidFill>
                <a:srgbClr val="015D5F"/>
              </a:solidFill>
            </a:endParaRPr>
          </a:p>
          <a:p>
            <a:pPr marL="177800" indent="-355600" algn="ctr">
              <a:lnSpc>
                <a:spcPct val="90000"/>
              </a:lnSpc>
              <a:defRPr sz="1300">
                <a:solidFill>
                  <a:srgbClr val="5658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>
                <a:solidFill>
                  <a:srgbClr val="015D5F"/>
                </a:solidFill>
              </a:rPr>
              <a:t>работы</a:t>
            </a:r>
            <a:r>
              <a:rPr sz="2400" dirty="0">
                <a:solidFill>
                  <a:srgbClr val="015D5F"/>
                </a:solidFill>
              </a:rPr>
              <a:t> и </a:t>
            </a:r>
            <a:r>
              <a:rPr sz="2400" dirty="0" err="1">
                <a:solidFill>
                  <a:srgbClr val="015D5F"/>
                </a:solidFill>
              </a:rPr>
              <a:t>гордились</a:t>
            </a:r>
            <a:r>
              <a:rPr sz="2400" dirty="0">
                <a:solidFill>
                  <a:srgbClr val="015D5F"/>
                </a:solidFill>
              </a:rPr>
              <a:t> </a:t>
            </a:r>
            <a:r>
              <a:rPr sz="2400" dirty="0" err="1">
                <a:solidFill>
                  <a:srgbClr val="015D5F"/>
                </a:solidFill>
              </a:rPr>
              <a:t>своей</a:t>
            </a:r>
            <a:endParaRPr sz="2400" dirty="0">
              <a:solidFill>
                <a:srgbClr val="015D5F"/>
              </a:solidFill>
            </a:endParaRPr>
          </a:p>
          <a:p>
            <a:pPr marL="177800" indent="-355600" algn="ctr">
              <a:lnSpc>
                <a:spcPct val="90000"/>
              </a:lnSpc>
              <a:defRPr sz="1300">
                <a:solidFill>
                  <a:srgbClr val="5658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>
                <a:solidFill>
                  <a:srgbClr val="015D5F"/>
                </a:solidFill>
              </a:rPr>
              <a:t>компанией</a:t>
            </a:r>
            <a:endParaRPr sz="2400" dirty="0">
              <a:solidFill>
                <a:srgbClr val="015D5F"/>
              </a:solidFill>
            </a:endParaRPr>
          </a:p>
        </p:txBody>
      </p:sp>
      <p:sp>
        <p:nvSpPr>
          <p:cNvPr id="8" name="Прямая соединительная линия 61"/>
          <p:cNvSpPr/>
          <p:nvPr/>
        </p:nvSpPr>
        <p:spPr>
          <a:xfrm flipH="1">
            <a:off x="7896727" y="2300436"/>
            <a:ext cx="513617" cy="492460"/>
          </a:xfrm>
          <a:prstGeom prst="line">
            <a:avLst/>
          </a:prstGeom>
          <a:ln w="28575">
            <a:solidFill>
              <a:srgbClr val="015D5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Прямая соединительная линия 77"/>
          <p:cNvSpPr/>
          <p:nvPr/>
        </p:nvSpPr>
        <p:spPr>
          <a:xfrm flipH="1" flipV="1">
            <a:off x="7762564" y="4797697"/>
            <a:ext cx="541523" cy="407160"/>
          </a:xfrm>
          <a:prstGeom prst="line">
            <a:avLst/>
          </a:prstGeom>
          <a:ln w="28575">
            <a:solidFill>
              <a:srgbClr val="015D5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Прямая соединительная линия 78"/>
          <p:cNvSpPr/>
          <p:nvPr/>
        </p:nvSpPr>
        <p:spPr>
          <a:xfrm flipH="1">
            <a:off x="7896727" y="3772056"/>
            <a:ext cx="680720" cy="11794"/>
          </a:xfrm>
          <a:prstGeom prst="line">
            <a:avLst/>
          </a:prstGeom>
          <a:ln w="28575">
            <a:solidFill>
              <a:srgbClr val="015D5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Прямая соединительная линия 79"/>
          <p:cNvSpPr/>
          <p:nvPr/>
        </p:nvSpPr>
        <p:spPr>
          <a:xfrm flipH="1">
            <a:off x="3164126" y="3741661"/>
            <a:ext cx="680720" cy="11794"/>
          </a:xfrm>
          <a:prstGeom prst="line">
            <a:avLst/>
          </a:prstGeom>
          <a:ln w="28575">
            <a:solidFill>
              <a:srgbClr val="015D5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Прямая соединительная линия 80"/>
          <p:cNvSpPr/>
          <p:nvPr/>
        </p:nvSpPr>
        <p:spPr>
          <a:xfrm flipH="1" flipV="1">
            <a:off x="3478300" y="2300438"/>
            <a:ext cx="543294" cy="492459"/>
          </a:xfrm>
          <a:prstGeom prst="line">
            <a:avLst/>
          </a:prstGeom>
          <a:ln w="28575">
            <a:solidFill>
              <a:srgbClr val="015D5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Прямая соединительная линия 81"/>
          <p:cNvSpPr/>
          <p:nvPr/>
        </p:nvSpPr>
        <p:spPr>
          <a:xfrm flipH="1">
            <a:off x="3558252" y="4710438"/>
            <a:ext cx="636691" cy="353944"/>
          </a:xfrm>
          <a:prstGeom prst="line">
            <a:avLst/>
          </a:prstGeom>
          <a:ln w="28575">
            <a:solidFill>
              <a:srgbClr val="015D5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Прямая соединительная линия 86"/>
          <p:cNvSpPr/>
          <p:nvPr/>
        </p:nvSpPr>
        <p:spPr>
          <a:xfrm flipH="1" flipV="1">
            <a:off x="5939073" y="4952246"/>
            <a:ext cx="6307" cy="482618"/>
          </a:xfrm>
          <a:prstGeom prst="line">
            <a:avLst/>
          </a:prstGeom>
          <a:ln w="28575">
            <a:solidFill>
              <a:srgbClr val="015D5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Ромб 40"/>
          <p:cNvSpPr/>
          <p:nvPr/>
        </p:nvSpPr>
        <p:spPr>
          <a:xfrm>
            <a:off x="2421939" y="1334145"/>
            <a:ext cx="1252153" cy="1188852"/>
          </a:xfrm>
          <a:prstGeom prst="diamond">
            <a:avLst/>
          </a:prstGeom>
          <a:solidFill>
            <a:srgbClr val="F2F2F2"/>
          </a:solidFill>
          <a:ln>
            <a:solidFill>
              <a:srgbClr val="1E5646"/>
            </a:solidFill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" name="Ромб 64"/>
          <p:cNvSpPr/>
          <p:nvPr/>
        </p:nvSpPr>
        <p:spPr>
          <a:xfrm>
            <a:off x="8237087" y="1278284"/>
            <a:ext cx="1202805" cy="1120849"/>
          </a:xfrm>
          <a:prstGeom prst="diamond">
            <a:avLst/>
          </a:prstGeom>
          <a:solidFill>
            <a:srgbClr val="F2F2F2"/>
          </a:solidFill>
          <a:ln>
            <a:solidFill>
              <a:srgbClr val="1E5646"/>
            </a:solidFill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Ромб 56"/>
          <p:cNvSpPr/>
          <p:nvPr/>
        </p:nvSpPr>
        <p:spPr>
          <a:xfrm>
            <a:off x="1729950" y="3168319"/>
            <a:ext cx="1252152" cy="1188852"/>
          </a:xfrm>
          <a:prstGeom prst="diamond">
            <a:avLst/>
          </a:prstGeom>
          <a:solidFill>
            <a:srgbClr val="F2F2F2"/>
          </a:solidFill>
          <a:ln>
            <a:solidFill>
              <a:srgbClr val="1E5646"/>
            </a:solidFill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Ромб 57"/>
          <p:cNvSpPr/>
          <p:nvPr/>
        </p:nvSpPr>
        <p:spPr>
          <a:xfrm>
            <a:off x="2421939" y="5040491"/>
            <a:ext cx="1252153" cy="1188852"/>
          </a:xfrm>
          <a:prstGeom prst="diamond">
            <a:avLst/>
          </a:prstGeom>
          <a:solidFill>
            <a:srgbClr val="F2F2F2"/>
          </a:solidFill>
          <a:ln>
            <a:solidFill>
              <a:srgbClr val="1E5646"/>
            </a:solidFill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" name="Ромб 73"/>
          <p:cNvSpPr/>
          <p:nvPr/>
        </p:nvSpPr>
        <p:spPr>
          <a:xfrm>
            <a:off x="8700520" y="3230783"/>
            <a:ext cx="1202805" cy="1120848"/>
          </a:xfrm>
          <a:prstGeom prst="diamond">
            <a:avLst/>
          </a:prstGeom>
          <a:solidFill>
            <a:srgbClr val="F2F2F2"/>
          </a:solidFill>
          <a:ln>
            <a:solidFill>
              <a:srgbClr val="1E5646"/>
            </a:solidFill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0" name="Рисунок 84" descr="Рисунок 8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4402" y="5342204"/>
            <a:ext cx="726304" cy="58202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Ромб 85"/>
          <p:cNvSpPr/>
          <p:nvPr/>
        </p:nvSpPr>
        <p:spPr>
          <a:xfrm>
            <a:off x="5344359" y="5542412"/>
            <a:ext cx="1202805" cy="1120849"/>
          </a:xfrm>
          <a:prstGeom prst="diamond">
            <a:avLst/>
          </a:prstGeom>
          <a:solidFill>
            <a:srgbClr val="F2F2F2"/>
          </a:solidFill>
          <a:ln>
            <a:solidFill>
              <a:srgbClr val="1E5646"/>
            </a:solidFill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" name="Ромб 41"/>
          <p:cNvSpPr/>
          <p:nvPr/>
        </p:nvSpPr>
        <p:spPr>
          <a:xfrm>
            <a:off x="8264703" y="5164130"/>
            <a:ext cx="1202805" cy="1120849"/>
          </a:xfrm>
          <a:prstGeom prst="diamond">
            <a:avLst/>
          </a:prstGeom>
          <a:solidFill>
            <a:srgbClr val="F2F2F2"/>
          </a:solidFill>
          <a:ln>
            <a:solidFill>
              <a:srgbClr val="1E5646"/>
            </a:solidFill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" name="Прямоугольник 15"/>
          <p:cNvSpPr txBox="1"/>
          <p:nvPr/>
        </p:nvSpPr>
        <p:spPr>
          <a:xfrm>
            <a:off x="102252" y="1253033"/>
            <a:ext cx="2777235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/>
              <a:t>Оплата</a:t>
            </a:r>
            <a:r>
              <a:rPr sz="1600" dirty="0"/>
              <a:t> </a:t>
            </a:r>
            <a:r>
              <a:rPr sz="1600" dirty="0" err="1"/>
              <a:t>проезда</a:t>
            </a:r>
            <a:r>
              <a:rPr sz="1600" dirty="0"/>
              <a:t> к </a:t>
            </a:r>
            <a:r>
              <a:rPr sz="1600" dirty="0" err="1"/>
              <a:t>месту</a:t>
            </a:r>
            <a:r>
              <a:rPr sz="1600" dirty="0"/>
              <a:t> </a:t>
            </a:r>
            <a:r>
              <a:rPr sz="1600" dirty="0" err="1"/>
              <a:t>отдыха</a:t>
            </a:r>
            <a:r>
              <a:rPr sz="1600" dirty="0"/>
              <a:t> (</a:t>
            </a:r>
            <a:r>
              <a:rPr sz="1600" dirty="0" err="1"/>
              <a:t>для</a:t>
            </a:r>
            <a:r>
              <a:rPr sz="1600" dirty="0"/>
              <a:t> </a:t>
            </a:r>
            <a:r>
              <a:rPr sz="1600" dirty="0" err="1"/>
              <a:t>сотрудников</a:t>
            </a:r>
            <a:r>
              <a:rPr sz="1600" dirty="0"/>
              <a:t>, </a:t>
            </a:r>
            <a:r>
              <a:rPr sz="1600" dirty="0" err="1"/>
              <a:t>работающих</a:t>
            </a:r>
            <a:r>
              <a:rPr sz="1600" dirty="0"/>
              <a:t> в </a:t>
            </a:r>
            <a:r>
              <a:rPr sz="1600" dirty="0" err="1"/>
              <a:t>особых</a:t>
            </a:r>
            <a:r>
              <a:rPr sz="1600" dirty="0"/>
              <a:t> </a:t>
            </a:r>
            <a:r>
              <a:rPr sz="1600" dirty="0" err="1"/>
              <a:t>климатических</a:t>
            </a:r>
            <a:r>
              <a:rPr sz="1600" dirty="0"/>
              <a:t> </a:t>
            </a:r>
            <a:r>
              <a:rPr sz="1600" dirty="0" err="1"/>
              <a:t>условиях</a:t>
            </a:r>
            <a:r>
              <a:rPr sz="1600" dirty="0"/>
              <a:t>)</a:t>
            </a:r>
          </a:p>
        </p:txBody>
      </p:sp>
      <p:pic>
        <p:nvPicPr>
          <p:cNvPr id="24" name="Рисунок 25" descr="Рисунок 25"/>
          <p:cNvPicPr>
            <a:picLocks noChangeAspect="1"/>
          </p:cNvPicPr>
          <p:nvPr/>
        </p:nvPicPr>
        <p:blipFill>
          <a:blip r:embed="rId4">
            <a:extLst/>
          </a:blip>
          <a:srcRect t="18965" b="19380"/>
          <a:stretch>
            <a:fillRect/>
          </a:stretch>
        </p:blipFill>
        <p:spPr>
          <a:xfrm>
            <a:off x="2753779" y="1684478"/>
            <a:ext cx="679973" cy="41922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Прямоугольник 14"/>
          <p:cNvSpPr txBox="1"/>
          <p:nvPr/>
        </p:nvSpPr>
        <p:spPr>
          <a:xfrm>
            <a:off x="129712" y="3449273"/>
            <a:ext cx="221302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/>
              <a:t>Корпоративная</a:t>
            </a:r>
            <a:r>
              <a:rPr sz="1600" dirty="0"/>
              <a:t> </a:t>
            </a:r>
            <a:r>
              <a:rPr sz="1600" dirty="0" err="1"/>
              <a:t>программа</a:t>
            </a:r>
            <a:r>
              <a:rPr sz="1600" dirty="0"/>
              <a:t> ДМС</a:t>
            </a:r>
          </a:p>
        </p:txBody>
      </p:sp>
      <p:sp>
        <p:nvSpPr>
          <p:cNvPr id="26" name="Прямоугольник 71"/>
          <p:cNvSpPr txBox="1"/>
          <p:nvPr/>
        </p:nvSpPr>
        <p:spPr>
          <a:xfrm>
            <a:off x="129712" y="5837394"/>
            <a:ext cx="2645926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/>
              <a:t>Страхование</a:t>
            </a:r>
            <a:r>
              <a:rPr sz="1600" dirty="0"/>
              <a:t> </a:t>
            </a:r>
            <a:r>
              <a:rPr sz="1600" dirty="0" err="1"/>
              <a:t>сотрудников</a:t>
            </a:r>
            <a:r>
              <a:rPr sz="1600" dirty="0"/>
              <a:t> </a:t>
            </a:r>
            <a:r>
              <a:rPr sz="1600" dirty="0" err="1"/>
              <a:t>от</a:t>
            </a:r>
            <a:r>
              <a:rPr sz="1600" dirty="0"/>
              <a:t> </a:t>
            </a:r>
            <a:r>
              <a:rPr sz="1600" dirty="0" err="1"/>
              <a:t>несчастного</a:t>
            </a:r>
            <a:r>
              <a:rPr sz="1600" dirty="0"/>
              <a:t> </a:t>
            </a:r>
            <a:r>
              <a:rPr sz="1600" dirty="0" err="1"/>
              <a:t>случая</a:t>
            </a:r>
            <a:endParaRPr sz="1600" dirty="0"/>
          </a:p>
        </p:txBody>
      </p:sp>
      <p:pic>
        <p:nvPicPr>
          <p:cNvPr id="27" name="Рисунок 83" descr="Рисунок 83"/>
          <p:cNvPicPr>
            <a:picLocks noChangeAspect="1"/>
          </p:cNvPicPr>
          <p:nvPr/>
        </p:nvPicPr>
        <p:blipFill>
          <a:blip r:embed="rId5">
            <a:extLst/>
          </a:blip>
          <a:srcRect l="23828" t="25391" r="25586" b="27538"/>
          <a:stretch>
            <a:fillRect/>
          </a:stretch>
        </p:blipFill>
        <p:spPr>
          <a:xfrm>
            <a:off x="2020071" y="3492210"/>
            <a:ext cx="601058" cy="498902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Прямоугольник 72"/>
          <p:cNvSpPr txBox="1"/>
          <p:nvPr/>
        </p:nvSpPr>
        <p:spPr>
          <a:xfrm>
            <a:off x="9623778" y="1389962"/>
            <a:ext cx="2908998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Материальная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помощь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и</a:t>
            </a:r>
          </a:p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дополнительные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дни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600" dirty="0" smtClean="0">
              <a:latin typeface="Arial"/>
              <a:ea typeface="Arial"/>
              <a:cs typeface="Arial"/>
              <a:sym typeface="Arial"/>
            </a:endParaRPr>
          </a:p>
          <a:p>
            <a:pPr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rPr sz="1600" dirty="0" err="1" smtClean="0">
                <a:latin typeface="Arial"/>
                <a:ea typeface="Arial"/>
                <a:cs typeface="Arial"/>
                <a:sym typeface="Arial"/>
              </a:rPr>
              <a:t>отдыха</a:t>
            </a:r>
            <a:r>
              <a:rPr sz="16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в </a:t>
            </a: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связи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с </a:t>
            </a: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особыми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событиями</a:t>
            </a:r>
            <a:r>
              <a:rPr sz="1600" dirty="0">
                <a:latin typeface="Arial"/>
                <a:ea typeface="Arial"/>
                <a:cs typeface="Arial"/>
                <a:sym typeface="Arial"/>
              </a:rPr>
              <a:t> в </a:t>
            </a:r>
            <a:r>
              <a:rPr sz="1600" dirty="0" err="1">
                <a:latin typeface="Arial"/>
                <a:ea typeface="Arial"/>
                <a:cs typeface="Arial"/>
                <a:sym typeface="Arial"/>
              </a:rPr>
              <a:t>жизни</a:t>
            </a:r>
            <a:endParaRPr sz="1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Прямоугольник 5"/>
          <p:cNvSpPr txBox="1"/>
          <p:nvPr/>
        </p:nvSpPr>
        <p:spPr>
          <a:xfrm>
            <a:off x="9903325" y="3454812"/>
            <a:ext cx="234990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/>
              <a:t>Организация</a:t>
            </a:r>
            <a:r>
              <a:rPr sz="1600" dirty="0"/>
              <a:t> </a:t>
            </a:r>
            <a:r>
              <a:rPr sz="1600" dirty="0" err="1"/>
              <a:t>летнего</a:t>
            </a:r>
            <a:r>
              <a:rPr sz="1600" dirty="0"/>
              <a:t> </a:t>
            </a:r>
            <a:r>
              <a:rPr sz="1600" dirty="0" err="1"/>
              <a:t>отдыха</a:t>
            </a:r>
            <a:r>
              <a:rPr sz="1600" dirty="0"/>
              <a:t> </a:t>
            </a:r>
            <a:r>
              <a:rPr sz="1600" dirty="0" err="1"/>
              <a:t>детей</a:t>
            </a:r>
            <a:r>
              <a:rPr sz="1600" dirty="0"/>
              <a:t> </a:t>
            </a:r>
            <a:r>
              <a:rPr sz="1600" dirty="0" err="1"/>
              <a:t>сотрудников</a:t>
            </a:r>
            <a:r>
              <a:rPr sz="1600" dirty="0"/>
              <a:t> </a:t>
            </a:r>
            <a:r>
              <a:rPr sz="1600" dirty="0" err="1"/>
              <a:t>Компании</a:t>
            </a:r>
            <a:endParaRPr sz="1600" dirty="0"/>
          </a:p>
        </p:txBody>
      </p:sp>
      <p:pic>
        <p:nvPicPr>
          <p:cNvPr id="30" name="Рисунок 76" descr="Рисунок 7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10176" y="3512949"/>
            <a:ext cx="583494" cy="54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Рисунок 82" descr="Рисунок 8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46965" y="1539538"/>
            <a:ext cx="545995" cy="559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Рисунок 88" descr="Рисунок 8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640175" y="5807169"/>
            <a:ext cx="580425" cy="565007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Прямоугольник 89"/>
          <p:cNvSpPr txBox="1"/>
          <p:nvPr/>
        </p:nvSpPr>
        <p:spPr>
          <a:xfrm>
            <a:off x="6516416" y="6131936"/>
            <a:ext cx="1986305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 err="1"/>
              <a:t>Компенсация</a:t>
            </a:r>
            <a:r>
              <a:rPr sz="1600" dirty="0"/>
              <a:t> </a:t>
            </a:r>
            <a:r>
              <a:rPr sz="1600" dirty="0" err="1"/>
              <a:t>занятий</a:t>
            </a:r>
            <a:r>
              <a:rPr sz="1600" dirty="0"/>
              <a:t> </a:t>
            </a:r>
            <a:r>
              <a:rPr sz="1600" dirty="0" err="1"/>
              <a:t>спортом</a:t>
            </a:r>
            <a:endParaRPr sz="1600" dirty="0"/>
          </a:p>
        </p:txBody>
      </p:sp>
      <p:sp>
        <p:nvSpPr>
          <p:cNvPr id="34" name="Прямоугольник 43"/>
          <p:cNvSpPr txBox="1"/>
          <p:nvPr/>
        </p:nvSpPr>
        <p:spPr>
          <a:xfrm>
            <a:off x="9738643" y="5633214"/>
            <a:ext cx="221621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600" dirty="0" smtClean="0"/>
              <a:t>Санаторно-курортное лечение</a:t>
            </a:r>
            <a:endParaRPr sz="1600" dirty="0"/>
          </a:p>
        </p:txBody>
      </p:sp>
      <p:pic>
        <p:nvPicPr>
          <p:cNvPr id="35" name="Рисунок 42" descr="Рисунок 42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99531" y="5471752"/>
            <a:ext cx="533147" cy="533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930" r="924" b="26316"/>
          <a:stretch/>
        </p:blipFill>
        <p:spPr>
          <a:xfrm>
            <a:off x="190682" y="118898"/>
            <a:ext cx="1348284" cy="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0"/>
            <a:ext cx="12192000" cy="1001027"/>
          </a:xfrm>
          <a:prstGeom prst="rect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  <a:endParaRPr lang="ru-RU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"/>
          <p:cNvSpPr/>
          <p:nvPr/>
        </p:nvSpPr>
        <p:spPr>
          <a:xfrm>
            <a:off x="6392091" y="1201665"/>
            <a:ext cx="5536219" cy="5470108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lIns="45719" rIns="45719"/>
          <a:lstStyle/>
          <a:p>
            <a:pPr algn="ctr"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lang="ru-RU" dirty="0" err="1" smtClean="0"/>
              <a:t>Релокационный</a:t>
            </a:r>
            <a:r>
              <a:rPr lang="ru-RU" dirty="0" smtClean="0"/>
              <a:t> пакет </a:t>
            </a:r>
            <a:endParaRPr dirty="0"/>
          </a:p>
        </p:txBody>
      </p:sp>
      <p:sp>
        <p:nvSpPr>
          <p:cNvPr id="15" name="Скругленный прямоугольник 1"/>
          <p:cNvSpPr/>
          <p:nvPr/>
        </p:nvSpPr>
        <p:spPr>
          <a:xfrm>
            <a:off x="642771" y="1201665"/>
            <a:ext cx="5575149" cy="5470108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lIns="45719" rIns="45719"/>
          <a:lstStyle/>
          <a:p>
            <a:pPr algn="ctr">
              <a:defRPr sz="2000" b="1"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Компенсационный пакет</a:t>
            </a:r>
            <a:endParaRPr dirty="0"/>
          </a:p>
        </p:txBody>
      </p:sp>
      <p:sp>
        <p:nvSpPr>
          <p:cNvPr id="18" name="TextBox 39">
            <a:extLst>
              <a:ext uri="{FF2B5EF4-FFF2-40B4-BE49-F238E27FC236}">
                <a16:creationId xmlns:a16="http://schemas.microsoft.com/office/drawing/2014/main" id="{6AC8BB00-21F2-4C9A-9647-3D69DF0787F3}"/>
              </a:ext>
            </a:extLst>
          </p:cNvPr>
          <p:cNvSpPr txBox="1"/>
          <p:nvPr/>
        </p:nvSpPr>
        <p:spPr>
          <a:xfrm>
            <a:off x="1786336" y="170613"/>
            <a:ext cx="99185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Мотивационная политика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D91A84-23FC-4689-AF2D-58BEBEC6FAE3}"/>
              </a:ext>
            </a:extLst>
          </p:cNvPr>
          <p:cNvSpPr txBox="1"/>
          <p:nvPr/>
        </p:nvSpPr>
        <p:spPr>
          <a:xfrm>
            <a:off x="706513" y="1800554"/>
            <a:ext cx="58568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Ежемесячное и годовое премирование для сотрудников</a:t>
            </a:r>
          </a:p>
          <a:p>
            <a:endParaRPr lang="ru-RU" sz="16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Единовременное премирование: </a:t>
            </a:r>
          </a:p>
          <a:p>
            <a:r>
              <a:rPr lang="ru-RU" sz="1600" dirty="0"/>
              <a:t>-за выполнение особо важных и срочных задач; </a:t>
            </a:r>
          </a:p>
          <a:p>
            <a:r>
              <a:rPr lang="ru-RU" sz="1600" dirty="0"/>
              <a:t>-за победу в конкурсах, соревнованиях рейтингах;</a:t>
            </a:r>
          </a:p>
          <a:p>
            <a:r>
              <a:rPr lang="ru-RU" sz="1600" dirty="0"/>
              <a:t>-за участие в корпоративных мероприятиях. </a:t>
            </a:r>
          </a:p>
          <a:p>
            <a:endParaRPr lang="ru-RU" sz="16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Доплаты: </a:t>
            </a:r>
          </a:p>
          <a:p>
            <a:r>
              <a:rPr lang="ru-RU" sz="1600" dirty="0"/>
              <a:t>- за профессиональное мастерство и высокую квалификацию;</a:t>
            </a:r>
          </a:p>
          <a:p>
            <a:r>
              <a:rPr lang="ru-RU" sz="1600" dirty="0"/>
              <a:t> -за наставничество (передачу знаний, навыков и опыта)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18A21D-44F7-4A02-A7B7-A41A014C5BF9}"/>
              </a:ext>
            </a:extLst>
          </p:cNvPr>
          <p:cNvSpPr txBox="1"/>
          <p:nvPr/>
        </p:nvSpPr>
        <p:spPr>
          <a:xfrm>
            <a:off x="6745635" y="3273843"/>
            <a:ext cx="5075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Компенсация расходов по аренде жилья (5 лет);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Компенсация расходов на услуги по поиску жилья (риелторские услуги)</a:t>
            </a:r>
          </a:p>
        </p:txBody>
      </p:sp>
      <p:pic>
        <p:nvPicPr>
          <p:cNvPr id="1026" name="Picture 2" descr="Человек, которого любят деньги - Школа современного шитья и квилтинг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t="4228" r="13711" b="4337"/>
          <a:stretch/>
        </p:blipFill>
        <p:spPr bwMode="auto">
          <a:xfrm>
            <a:off x="2197404" y="4355099"/>
            <a:ext cx="2465882" cy="226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ADFA32-A508-4C1A-ADF9-BD6AE4B27216}"/>
              </a:ext>
            </a:extLst>
          </p:cNvPr>
          <p:cNvSpPr txBox="1"/>
          <p:nvPr/>
        </p:nvSpPr>
        <p:spPr>
          <a:xfrm>
            <a:off x="6745635" y="1800554"/>
            <a:ext cx="50752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Расходы на проезд, включая членов семьи и провоз имущества</a:t>
            </a:r>
            <a:r>
              <a:rPr lang="ru-RU" sz="1600" dirty="0" smtClean="0"/>
              <a:t>;</a:t>
            </a:r>
            <a:endParaRPr lang="ru-RU" sz="16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7 оплачиваемых дней на переезд, сборы в дорогу и </a:t>
            </a:r>
            <a:r>
              <a:rPr lang="ru-RU" sz="1600" dirty="0" smtClean="0"/>
              <a:t>обустройство</a:t>
            </a:r>
            <a:endParaRPr lang="ru-RU" sz="1600" dirty="0"/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600" dirty="0"/>
              <a:t>Расходы на проживание в гостинице до 14 дней (на период поиска квартиры)</a:t>
            </a:r>
          </a:p>
        </p:txBody>
      </p:sp>
      <p:pic>
        <p:nvPicPr>
          <p:cNvPr id="1028" name="Picture 4" descr="Как выбрать время для переезд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" b="5274"/>
          <a:stretch/>
        </p:blipFill>
        <p:spPr bwMode="auto">
          <a:xfrm>
            <a:off x="7083046" y="4355099"/>
            <a:ext cx="4154307" cy="22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930" r="924" b="26316"/>
          <a:stretch/>
        </p:blipFill>
        <p:spPr>
          <a:xfrm>
            <a:off x="190682" y="118898"/>
            <a:ext cx="1348284" cy="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Прямоугольник 45"/>
          <p:cNvSpPr/>
          <p:nvPr/>
        </p:nvSpPr>
        <p:spPr>
          <a:xfrm>
            <a:off x="1" y="0"/>
            <a:ext cx="12192001" cy="1001027"/>
          </a:xfrm>
          <a:prstGeom prst="rect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  <a:endParaRPr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8" name="Рисунок 46" descr="Рисунок 46"/>
          <p:cNvPicPr>
            <a:picLocks noChangeAspect="1"/>
          </p:cNvPicPr>
          <p:nvPr/>
        </p:nvPicPr>
        <p:blipFill>
          <a:blip r:embed="rId2">
            <a:extLst/>
          </a:blip>
          <a:srcRect t="19930" r="923" b="26316"/>
          <a:stretch>
            <a:fillRect/>
          </a:stretch>
        </p:blipFill>
        <p:spPr>
          <a:xfrm>
            <a:off x="174069" y="99938"/>
            <a:ext cx="1348272" cy="731523"/>
          </a:xfrm>
          <a:prstGeom prst="rect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</p:pic>
      <p:sp>
        <p:nvSpPr>
          <p:cNvPr id="219" name="TextBox 47"/>
          <p:cNvSpPr txBox="1"/>
          <p:nvPr/>
        </p:nvSpPr>
        <p:spPr>
          <a:xfrm>
            <a:off x="1750504" y="180331"/>
            <a:ext cx="991859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dirty="0" err="1"/>
              <a:t>Корпоративная</a:t>
            </a:r>
            <a:r>
              <a:rPr dirty="0"/>
              <a:t> </a:t>
            </a:r>
            <a:r>
              <a:rPr dirty="0" err="1"/>
              <a:t>культура</a:t>
            </a:r>
            <a:endParaRPr dirty="0"/>
          </a:p>
        </p:txBody>
      </p:sp>
      <p:sp>
        <p:nvSpPr>
          <p:cNvPr id="220" name="Скругленный прямоугольник 1"/>
          <p:cNvSpPr/>
          <p:nvPr/>
        </p:nvSpPr>
        <p:spPr>
          <a:xfrm>
            <a:off x="252550" y="1264204"/>
            <a:ext cx="5460918" cy="2540682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lIns="45719" rIns="45719"/>
          <a:lstStyle/>
          <a:p>
            <a:pPr algn="ctr">
              <a:defRPr sz="20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1" name="Скругленный прямоугольник 37"/>
          <p:cNvSpPr/>
          <p:nvPr/>
        </p:nvSpPr>
        <p:spPr>
          <a:xfrm>
            <a:off x="6403565" y="1251349"/>
            <a:ext cx="5461200" cy="2540682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2" name="Скругленный прямоугольник 38"/>
          <p:cNvSpPr/>
          <p:nvPr/>
        </p:nvSpPr>
        <p:spPr>
          <a:xfrm>
            <a:off x="252550" y="4116845"/>
            <a:ext cx="5460917" cy="2540683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3" name="Скругленный прямоугольник 39"/>
          <p:cNvSpPr/>
          <p:nvPr/>
        </p:nvSpPr>
        <p:spPr>
          <a:xfrm>
            <a:off x="6412050" y="4116845"/>
            <a:ext cx="5461200" cy="2540683"/>
          </a:xfrm>
          <a:prstGeom prst="roundRect">
            <a:avLst>
              <a:gd name="adj" fmla="val 16667"/>
            </a:avLst>
          </a:prstGeom>
          <a:solidFill>
            <a:srgbClr val="D0ECE7"/>
          </a:solidFill>
          <a:ln w="12700">
            <a:miter lim="400000"/>
          </a:ln>
          <a:effectLst/>
        </p:spPr>
        <p:txBody>
          <a:bodyPr lIns="45719" rIns="45719"/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4" name="TextBox 4"/>
          <p:cNvSpPr txBox="1"/>
          <p:nvPr/>
        </p:nvSpPr>
        <p:spPr>
          <a:xfrm>
            <a:off x="368214" y="1627259"/>
            <a:ext cx="3491772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1450" indent="-171450">
              <a:buSzPct val="100000"/>
              <a:buFont typeface="Arial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"</a:t>
            </a:r>
            <a:r>
              <a:rPr sz="1400" dirty="0" err="1"/>
              <a:t>Милосердие</a:t>
            </a:r>
            <a:r>
              <a:rPr sz="1400" dirty="0"/>
              <a:t>" - </a:t>
            </a:r>
            <a:r>
              <a:rPr sz="1400" dirty="0" err="1"/>
              <a:t>поддержка</a:t>
            </a:r>
            <a:r>
              <a:rPr sz="1400" dirty="0"/>
              <a:t> </a:t>
            </a:r>
            <a:r>
              <a:rPr sz="1400" dirty="0" err="1"/>
              <a:t>социально-уязвимых</a:t>
            </a:r>
            <a:r>
              <a:rPr sz="1400" dirty="0"/>
              <a:t> </a:t>
            </a:r>
            <a:r>
              <a:rPr sz="1400" dirty="0" err="1"/>
              <a:t>групп</a:t>
            </a:r>
            <a:r>
              <a:rPr sz="1400" dirty="0"/>
              <a:t> </a:t>
            </a:r>
            <a:r>
              <a:rPr sz="1400" dirty="0" err="1"/>
              <a:t>населения</a:t>
            </a:r>
            <a:r>
              <a:rPr sz="1400" dirty="0"/>
              <a:t>,</a:t>
            </a:r>
          </a:p>
          <a:p>
            <a:pPr marL="171450" indent="-171450">
              <a:buSzPct val="100000"/>
              <a:buFont typeface="Arial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"ЗОЖ" - </a:t>
            </a:r>
            <a:r>
              <a:rPr sz="1400" dirty="0" err="1"/>
              <a:t>пропаганда</a:t>
            </a:r>
            <a:r>
              <a:rPr sz="1400" dirty="0"/>
              <a:t> </a:t>
            </a:r>
            <a:r>
              <a:rPr sz="1400" dirty="0" err="1"/>
              <a:t>здорового</a:t>
            </a:r>
            <a:r>
              <a:rPr sz="1400" dirty="0"/>
              <a:t> </a:t>
            </a:r>
            <a:r>
              <a:rPr sz="1400" dirty="0" err="1"/>
              <a:t>образа</a:t>
            </a:r>
            <a:r>
              <a:rPr sz="1400" dirty="0"/>
              <a:t> </a:t>
            </a:r>
            <a:r>
              <a:rPr sz="1400" dirty="0" err="1"/>
              <a:t>жизни</a:t>
            </a:r>
            <a:r>
              <a:rPr sz="1400" dirty="0"/>
              <a:t>,</a:t>
            </a:r>
          </a:p>
          <a:p>
            <a:pPr marL="171450" indent="-171450">
              <a:buSzPct val="100000"/>
              <a:buFont typeface="Arial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"</a:t>
            </a:r>
            <a:r>
              <a:rPr sz="1400" dirty="0" err="1"/>
              <a:t>Экогруппа</a:t>
            </a:r>
            <a:r>
              <a:rPr sz="1400" dirty="0"/>
              <a:t>" - </a:t>
            </a:r>
            <a:r>
              <a:rPr sz="1400" dirty="0" err="1"/>
              <a:t>экологические</a:t>
            </a:r>
            <a:r>
              <a:rPr sz="1400" dirty="0"/>
              <a:t> </a:t>
            </a:r>
            <a:r>
              <a:rPr sz="1400" dirty="0" err="1"/>
              <a:t>проекты</a:t>
            </a:r>
            <a:r>
              <a:rPr sz="1400" dirty="0"/>
              <a:t>,</a:t>
            </a:r>
          </a:p>
          <a:p>
            <a:pPr marL="171450" indent="-171450">
              <a:buSzPct val="100000"/>
              <a:buFont typeface="Arial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"</a:t>
            </a:r>
            <a:r>
              <a:rPr sz="1400" dirty="0" err="1"/>
              <a:t>Зоопатруль</a:t>
            </a:r>
            <a:r>
              <a:rPr sz="1400" dirty="0"/>
              <a:t>" - </a:t>
            </a:r>
            <a:r>
              <a:rPr sz="1400" dirty="0" err="1"/>
              <a:t>помощь</a:t>
            </a:r>
            <a:r>
              <a:rPr sz="1400" dirty="0"/>
              <a:t> </a:t>
            </a:r>
            <a:r>
              <a:rPr sz="1400" dirty="0" err="1"/>
              <a:t>животным</a:t>
            </a:r>
            <a:r>
              <a:rPr sz="1400" dirty="0"/>
              <a:t>,</a:t>
            </a:r>
          </a:p>
          <a:p>
            <a:pPr marL="171450" indent="-171450">
              <a:buSzPct val="100000"/>
              <a:buFont typeface="Arial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"</a:t>
            </a:r>
            <a:r>
              <a:rPr sz="1400" dirty="0" err="1"/>
              <a:t>Дари</a:t>
            </a:r>
            <a:r>
              <a:rPr sz="1400" dirty="0"/>
              <a:t> </a:t>
            </a:r>
            <a:r>
              <a:rPr sz="1400" dirty="0" err="1"/>
              <a:t>добро</a:t>
            </a:r>
            <a:r>
              <a:rPr sz="1400" dirty="0"/>
              <a:t>" - </a:t>
            </a:r>
            <a:r>
              <a:rPr sz="1400" dirty="0" err="1"/>
              <a:t>волонтерская</a:t>
            </a:r>
            <a:r>
              <a:rPr sz="1400" dirty="0"/>
              <a:t> </a:t>
            </a:r>
            <a:r>
              <a:rPr sz="1400" dirty="0" err="1"/>
              <a:t>деятельность</a:t>
            </a:r>
            <a:r>
              <a:rPr sz="1400" dirty="0"/>
              <a:t> по </a:t>
            </a:r>
            <a:r>
              <a:rPr sz="1400" dirty="0" err="1"/>
              <a:t>всем</a:t>
            </a:r>
            <a:r>
              <a:rPr sz="1400" dirty="0"/>
              <a:t> </a:t>
            </a:r>
            <a:r>
              <a:rPr sz="1400" dirty="0" err="1"/>
              <a:t>направлениям</a:t>
            </a:r>
            <a:r>
              <a:rPr sz="1400" dirty="0"/>
              <a:t> в г. </a:t>
            </a:r>
            <a:r>
              <a:rPr sz="1400" dirty="0" err="1"/>
              <a:t>Усть-Куте</a:t>
            </a:r>
            <a:r>
              <a:rPr sz="1400" dirty="0"/>
              <a:t>.</a:t>
            </a:r>
          </a:p>
        </p:txBody>
      </p:sp>
      <p:sp>
        <p:nvSpPr>
          <p:cNvPr id="225" name="TextBox 6"/>
          <p:cNvSpPr txBox="1"/>
          <p:nvPr/>
        </p:nvSpPr>
        <p:spPr>
          <a:xfrm>
            <a:off x="1058311" y="1325572"/>
            <a:ext cx="396505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 dirty="0" err="1"/>
              <a:t>Волонтерское</a:t>
            </a:r>
            <a:r>
              <a:rPr sz="1800" dirty="0"/>
              <a:t> </a:t>
            </a:r>
            <a:r>
              <a:rPr sz="1800" dirty="0" err="1"/>
              <a:t>движение</a:t>
            </a:r>
            <a:endParaRPr sz="1800" dirty="0"/>
          </a:p>
        </p:txBody>
      </p:sp>
      <p:pic>
        <p:nvPicPr>
          <p:cNvPr id="226" name="Рисунок 44" descr="Рисунок 4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9662" y="1653888"/>
            <a:ext cx="1551617" cy="1034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Рисунок 48" descr="Рисунок 4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39662" y="2695252"/>
            <a:ext cx="1551617" cy="103055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extBox 49"/>
          <p:cNvSpPr txBox="1"/>
          <p:nvPr/>
        </p:nvSpPr>
        <p:spPr>
          <a:xfrm>
            <a:off x="6592546" y="1651535"/>
            <a:ext cx="2763496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ИНК-репортеры находят информационные поводы, актуальные и значимые для компании новости, делятся ими с коллегами управления информации для публикации статей на ИНК-Портале и в газете «Вестник ИНК».</a:t>
            </a:r>
          </a:p>
        </p:txBody>
      </p:sp>
      <p:sp>
        <p:nvSpPr>
          <p:cNvPr id="229" name="TextBox 50"/>
          <p:cNvSpPr txBox="1"/>
          <p:nvPr/>
        </p:nvSpPr>
        <p:spPr>
          <a:xfrm>
            <a:off x="6844397" y="1344296"/>
            <a:ext cx="396506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1800" dirty="0" smtClean="0"/>
              <a:t>ИНК-репортер</a:t>
            </a:r>
            <a:endParaRPr sz="1800" dirty="0"/>
          </a:p>
        </p:txBody>
      </p:sp>
      <p:pic>
        <p:nvPicPr>
          <p:cNvPr id="230" name="Рисунок 51" descr="Рисунок 5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47944" y="1557683"/>
            <a:ext cx="1524919" cy="1016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Рисунок 52" descr="Рисунок 5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54064" y="2547656"/>
            <a:ext cx="1518798" cy="1012532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TextBox 53"/>
          <p:cNvSpPr txBox="1"/>
          <p:nvPr/>
        </p:nvSpPr>
        <p:spPr>
          <a:xfrm>
            <a:off x="213785" y="4371523"/>
            <a:ext cx="2192514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Волейбол</a:t>
            </a:r>
            <a:endParaRPr sz="1400" dirty="0"/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Футбол</a:t>
            </a:r>
            <a:endParaRPr sz="1400" dirty="0"/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Баскетбол</a:t>
            </a:r>
            <a:endParaRPr sz="1400" dirty="0"/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Пейнтбол</a:t>
            </a:r>
            <a:endParaRPr sz="1400" dirty="0"/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Чирлидинг</a:t>
            </a:r>
            <a:endParaRPr sz="1400" dirty="0"/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Шахматы</a:t>
            </a:r>
            <a:endParaRPr sz="1400" dirty="0"/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Настольный</a:t>
            </a:r>
            <a:r>
              <a:rPr sz="1400" dirty="0"/>
              <a:t> </a:t>
            </a:r>
            <a:r>
              <a:rPr sz="1400" dirty="0" err="1"/>
              <a:t>теннис</a:t>
            </a:r>
            <a:endParaRPr sz="1400" dirty="0"/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Хоккей</a:t>
            </a:r>
            <a:endParaRPr sz="1400" dirty="0"/>
          </a:p>
          <a:p>
            <a:pPr algn="ctr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Беговой</a:t>
            </a:r>
            <a:r>
              <a:rPr sz="1400" dirty="0"/>
              <a:t> </a:t>
            </a:r>
            <a:r>
              <a:rPr sz="1400" dirty="0" err="1"/>
              <a:t>клуб</a:t>
            </a:r>
            <a:endParaRPr sz="1400" dirty="0"/>
          </a:p>
        </p:txBody>
      </p:sp>
      <p:sp>
        <p:nvSpPr>
          <p:cNvPr id="233" name="TextBox 54"/>
          <p:cNvSpPr txBox="1"/>
          <p:nvPr/>
        </p:nvSpPr>
        <p:spPr>
          <a:xfrm>
            <a:off x="1058311" y="4166710"/>
            <a:ext cx="396505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800"/>
              <a:t>Спорт</a:t>
            </a:r>
          </a:p>
        </p:txBody>
      </p:sp>
      <p:pic>
        <p:nvPicPr>
          <p:cNvPr id="234" name="Рисунок 55" descr="Рисунок 55"/>
          <p:cNvPicPr>
            <a:picLocks noChangeAspect="1"/>
          </p:cNvPicPr>
          <p:nvPr/>
        </p:nvPicPr>
        <p:blipFill>
          <a:blip r:embed="rId7">
            <a:extLst/>
          </a:blip>
          <a:srcRect b="15147"/>
          <a:stretch>
            <a:fillRect/>
          </a:stretch>
        </p:blipFill>
        <p:spPr>
          <a:xfrm>
            <a:off x="3546515" y="4542271"/>
            <a:ext cx="1652855" cy="9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Рисунок 58" descr="Рисунок 5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388263" y="4523619"/>
            <a:ext cx="1402357" cy="93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Рисунок 59" descr="Рисунок 5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392412" y="5321730"/>
            <a:ext cx="1555917" cy="1037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Рисунок 60" descr="Рисунок 60"/>
          <p:cNvPicPr>
            <a:picLocks noChangeAspect="1"/>
          </p:cNvPicPr>
          <p:nvPr/>
        </p:nvPicPr>
        <p:blipFill>
          <a:blip r:embed="rId10">
            <a:extLst/>
          </a:blip>
          <a:srcRect l="8885" t="2829" r="15687" b="3331"/>
          <a:stretch>
            <a:fillRect/>
          </a:stretch>
        </p:blipFill>
        <p:spPr>
          <a:xfrm>
            <a:off x="3948328" y="5321730"/>
            <a:ext cx="1251043" cy="1037602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TextBox 62"/>
          <p:cNvSpPr txBox="1"/>
          <p:nvPr/>
        </p:nvSpPr>
        <p:spPr>
          <a:xfrm>
            <a:off x="6523971" y="4523619"/>
            <a:ext cx="3028015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Это</a:t>
            </a:r>
            <a:r>
              <a:rPr sz="1400" dirty="0"/>
              <a:t> </a:t>
            </a:r>
            <a:r>
              <a:rPr sz="1400" dirty="0" err="1"/>
              <a:t>сотрудники</a:t>
            </a:r>
            <a:r>
              <a:rPr sz="1400" dirty="0"/>
              <a:t> ИНК, </a:t>
            </a:r>
            <a:r>
              <a:rPr sz="1400" dirty="0" err="1" smtClean="0"/>
              <a:t>ув</a:t>
            </a:r>
            <a:r>
              <a:rPr lang="ru-RU" sz="1400" dirty="0" smtClean="0"/>
              <a:t>л</a:t>
            </a:r>
            <a:r>
              <a:rPr sz="1400" dirty="0" err="1" smtClean="0"/>
              <a:t>еченные</a:t>
            </a:r>
            <a:r>
              <a:rPr sz="1400" dirty="0" smtClean="0"/>
              <a:t> </a:t>
            </a:r>
            <a:r>
              <a:rPr sz="1400" dirty="0" err="1"/>
              <a:t>музыкой</a:t>
            </a:r>
            <a:r>
              <a:rPr sz="1400" dirty="0"/>
              <a:t>. </a:t>
            </a:r>
          </a:p>
          <a:p>
            <a:pPr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/>
              <a:t>Цель</a:t>
            </a:r>
            <a:r>
              <a:rPr sz="1400" dirty="0"/>
              <a:t> – </a:t>
            </a:r>
            <a:r>
              <a:rPr sz="1400" dirty="0" err="1"/>
              <a:t>транслировать</a:t>
            </a:r>
            <a:r>
              <a:rPr sz="1400" dirty="0"/>
              <a:t> с </a:t>
            </a:r>
            <a:r>
              <a:rPr sz="1400" dirty="0" err="1"/>
              <a:t>помощью</a:t>
            </a:r>
            <a:r>
              <a:rPr sz="1400" dirty="0"/>
              <a:t> </a:t>
            </a:r>
            <a:r>
              <a:rPr sz="1400" dirty="0" err="1"/>
              <a:t>всем</a:t>
            </a:r>
            <a:r>
              <a:rPr sz="1400" dirty="0"/>
              <a:t> </a:t>
            </a:r>
            <a:r>
              <a:rPr sz="1400" dirty="0" err="1"/>
              <a:t>понятной</a:t>
            </a:r>
            <a:r>
              <a:rPr sz="1400" dirty="0"/>
              <a:t> и </a:t>
            </a:r>
            <a:r>
              <a:rPr sz="1400" dirty="0" err="1"/>
              <a:t>простой</a:t>
            </a:r>
            <a:r>
              <a:rPr sz="1400" dirty="0"/>
              <a:t> </a:t>
            </a:r>
            <a:r>
              <a:rPr sz="1400" dirty="0" err="1"/>
              <a:t>музыки</a:t>
            </a:r>
            <a:r>
              <a:rPr sz="1400" dirty="0"/>
              <a:t>, </a:t>
            </a:r>
            <a:r>
              <a:rPr sz="1400" dirty="0" err="1"/>
              <a:t>что</a:t>
            </a:r>
            <a:r>
              <a:rPr sz="1400" dirty="0"/>
              <a:t> ИНК — </a:t>
            </a:r>
            <a:r>
              <a:rPr sz="1400" dirty="0" err="1"/>
              <a:t>компания</a:t>
            </a:r>
            <a:r>
              <a:rPr sz="1400" dirty="0"/>
              <a:t>, в </a:t>
            </a:r>
            <a:r>
              <a:rPr sz="1400" dirty="0" err="1"/>
              <a:t>которой</a:t>
            </a:r>
            <a:r>
              <a:rPr sz="1400" dirty="0"/>
              <a:t> </a:t>
            </a:r>
            <a:r>
              <a:rPr sz="1400" dirty="0" err="1"/>
              <a:t>люди</a:t>
            </a:r>
            <a:r>
              <a:rPr sz="1400" dirty="0"/>
              <a:t> </a:t>
            </a:r>
            <a:r>
              <a:rPr sz="1400" dirty="0" err="1"/>
              <a:t>могут</a:t>
            </a:r>
            <a:r>
              <a:rPr sz="1400" dirty="0"/>
              <a:t> </a:t>
            </a:r>
            <a:r>
              <a:rPr sz="1400" dirty="0" err="1"/>
              <a:t>не</a:t>
            </a:r>
            <a:r>
              <a:rPr sz="1400" dirty="0"/>
              <a:t> </a:t>
            </a:r>
            <a:r>
              <a:rPr sz="1400" dirty="0" err="1"/>
              <a:t>только</a:t>
            </a:r>
            <a:r>
              <a:rPr sz="1400" dirty="0"/>
              <a:t> </a:t>
            </a:r>
            <a:r>
              <a:rPr sz="1400" dirty="0" err="1"/>
              <a:t>работать</a:t>
            </a:r>
            <a:r>
              <a:rPr sz="1400" dirty="0"/>
              <a:t>, </a:t>
            </a:r>
            <a:r>
              <a:rPr sz="1400" dirty="0" err="1"/>
              <a:t>но</a:t>
            </a:r>
            <a:r>
              <a:rPr sz="1400" dirty="0"/>
              <a:t> и </a:t>
            </a:r>
            <a:r>
              <a:rPr sz="1400" dirty="0" err="1"/>
              <a:t>развиваться</a:t>
            </a:r>
            <a:r>
              <a:rPr sz="1400" dirty="0"/>
              <a:t>, </a:t>
            </a:r>
            <a:r>
              <a:rPr sz="1400" dirty="0" err="1"/>
              <a:t>творить</a:t>
            </a:r>
            <a:r>
              <a:rPr sz="1400" dirty="0"/>
              <a:t>. </a:t>
            </a:r>
            <a:r>
              <a:rPr sz="1400" dirty="0" err="1"/>
              <a:t>Здесь</a:t>
            </a:r>
            <a:r>
              <a:rPr sz="1400" dirty="0"/>
              <a:t> </a:t>
            </a:r>
            <a:r>
              <a:rPr sz="1400" dirty="0" err="1"/>
              <a:t>приветствуются</a:t>
            </a:r>
            <a:r>
              <a:rPr sz="1400" dirty="0"/>
              <a:t> и </a:t>
            </a:r>
            <a:r>
              <a:rPr sz="1400" dirty="0" err="1"/>
              <a:t>поддерживаются</a:t>
            </a:r>
            <a:r>
              <a:rPr sz="1400" dirty="0"/>
              <a:t> </a:t>
            </a:r>
            <a:r>
              <a:rPr sz="1400" dirty="0" err="1"/>
              <a:t>любые</a:t>
            </a:r>
            <a:r>
              <a:rPr sz="1400" dirty="0"/>
              <a:t> </a:t>
            </a:r>
            <a:r>
              <a:rPr sz="1400" dirty="0" err="1"/>
              <a:t>хорошие</a:t>
            </a:r>
            <a:r>
              <a:rPr sz="1400" dirty="0"/>
              <a:t> </a:t>
            </a:r>
            <a:r>
              <a:rPr sz="1400" dirty="0" err="1"/>
              <a:t>начинания</a:t>
            </a:r>
            <a:r>
              <a:rPr sz="1400" dirty="0"/>
              <a:t>.</a:t>
            </a:r>
          </a:p>
        </p:txBody>
      </p:sp>
      <p:sp>
        <p:nvSpPr>
          <p:cNvPr id="239" name="TextBox 63"/>
          <p:cNvSpPr txBox="1"/>
          <p:nvPr/>
        </p:nvSpPr>
        <p:spPr>
          <a:xfrm>
            <a:off x="6946271" y="4166710"/>
            <a:ext cx="396506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Группа Oil Band</a:t>
            </a:r>
          </a:p>
        </p:txBody>
      </p:sp>
      <p:pic>
        <p:nvPicPr>
          <p:cNvPr id="240" name="Рисунок 7" descr="Рисунок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579632" y="4690368"/>
            <a:ext cx="2182691" cy="14554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82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0"/>
            <a:ext cx="12192000" cy="1001027"/>
          </a:xfrm>
          <a:prstGeom prst="rect">
            <a:avLst/>
          </a:prstGeom>
          <a:solidFill>
            <a:srgbClr val="69B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80674" y="245087"/>
            <a:ext cx="821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777" y="1149266"/>
            <a:ext cx="10997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Алина </a:t>
            </a:r>
            <a:r>
              <a:rPr lang="ru-RU" sz="2000" b="1" dirty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Игоревна Легун</a:t>
            </a:r>
            <a:endParaRPr lang="ru-RU" sz="2000" b="1" dirty="0" smtClean="0">
              <a:solidFill>
                <a:srgbClr val="015D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Ведущий менеджер по персоналу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ООО «ИЗП»</a:t>
            </a:r>
          </a:p>
          <a:p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3" y="99939"/>
            <a:ext cx="1263897" cy="731521"/>
          </a:xfrm>
          <a:prstGeom prst="rect">
            <a:avLst/>
          </a:prstGeom>
        </p:spPr>
      </p:pic>
      <p:pic>
        <p:nvPicPr>
          <p:cNvPr id="1026" name="Рисунок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70" y="4295270"/>
            <a:ext cx="2358994" cy="235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3938" y="2881007"/>
            <a:ext cx="3412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15D5F"/>
                </a:solidFill>
              </a:rPr>
              <a:t>ДЛЯ </a:t>
            </a:r>
            <a:r>
              <a:rPr lang="ru-RU" sz="2400" b="1" spc="150" dirty="0" smtClean="0">
                <a:solidFill>
                  <a:srgbClr val="015D5F"/>
                </a:solidFill>
              </a:rPr>
              <a:t>ОТПРАВКИ</a:t>
            </a:r>
            <a:r>
              <a:rPr lang="ru-RU" sz="2400" b="1" dirty="0" smtClean="0">
                <a:solidFill>
                  <a:srgbClr val="015D5F"/>
                </a:solidFill>
              </a:rPr>
              <a:t> АНКЕТ</a:t>
            </a:r>
            <a:r>
              <a:rPr lang="ru-RU" sz="2400" b="1" dirty="0" smtClean="0"/>
              <a:t>: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64" y="4150245"/>
            <a:ext cx="2707755" cy="27077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1864" y="3342672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E-mail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resume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-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polymer@irkutskoil.ru</a:t>
            </a:r>
            <a:endParaRPr lang="ru-RU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8 (3952) 211-352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97200" y="3170467"/>
            <a:ext cx="35712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Официальный сайт компании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https://irkutskoil.ru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(Раздел «Карьера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Вакансии»)</a:t>
            </a:r>
          </a:p>
        </p:txBody>
      </p:sp>
    </p:spTree>
    <p:extLst>
      <p:ext uri="{BB962C8B-B14F-4D97-AF65-F5344CB8AC3E}">
        <p14:creationId xmlns:p14="http://schemas.microsoft.com/office/powerpoint/2010/main" val="360129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0203" y="5667965"/>
            <a:ext cx="82114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rPr>
              <a:t>Всё в твоих руках!</a:t>
            </a:r>
            <a:br>
              <a:rPr lang="ru-RU" sz="2800" b="1" dirty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rPr>
            </a:br>
            <a:r>
              <a:rPr lang="ru-RU" sz="2800" b="1" dirty="0">
                <a:solidFill>
                  <a:schemeClr val="bg1"/>
                </a:solidFill>
                <a:latin typeface="Arial"/>
                <a:ea typeface="Navigo"/>
                <a:cs typeface="Arial"/>
                <a:sym typeface="Navigo"/>
              </a:rPr>
              <a:t>Стань частью команды профессионалов!</a:t>
            </a:r>
          </a:p>
        </p:txBody>
      </p:sp>
    </p:spTree>
    <p:extLst>
      <p:ext uri="{BB962C8B-B14F-4D97-AF65-F5344CB8AC3E}">
        <p14:creationId xmlns:p14="http://schemas.microsoft.com/office/powerpoint/2010/main" val="3017198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12192000" cy="1001027"/>
          </a:xfrm>
          <a:prstGeom prst="rect">
            <a:avLst/>
          </a:prstGeom>
          <a:solidFill>
            <a:srgbClr val="015D5F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  <a:endParaRPr lang="ru-RU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6395" y="157089"/>
            <a:ext cx="8219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компаний ИНК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37836" y="1041391"/>
            <a:ext cx="6509569" cy="1801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300" b="1" dirty="0" smtClean="0">
                <a:solidFill>
                  <a:srgbClr val="2B5E4A"/>
                </a:solidFill>
                <a:latin typeface="Arial" pitchFamily="34" charset="0"/>
              </a:rPr>
              <a:t>ГК ИНК является одной из крупнейших независимых производителей углеводородного сырья в России </a:t>
            </a:r>
            <a:endParaRPr lang="ru-RU" sz="2300" b="1" dirty="0">
              <a:solidFill>
                <a:srgbClr val="2B5E4A"/>
              </a:solidFill>
              <a:latin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5113" y="3200521"/>
            <a:ext cx="125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2B5E4A"/>
                </a:solidFill>
                <a:latin typeface="Arial" pitchFamily="34" charset="0"/>
              </a:rPr>
              <a:t>1</a:t>
            </a:r>
            <a:r>
              <a:rPr lang="ru-RU" sz="2400" b="1" dirty="0">
                <a:solidFill>
                  <a:srgbClr val="2B5E4A"/>
                </a:solidFill>
                <a:latin typeface="Arial" pitchFamily="34" charset="0"/>
              </a:rPr>
              <a:t> </a:t>
            </a:r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место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9708" y="4370089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B5E4A"/>
                </a:solidFill>
                <a:latin typeface="Arial" pitchFamily="34" charset="0"/>
              </a:rPr>
              <a:t>13</a:t>
            </a:r>
            <a:r>
              <a:rPr lang="ru-RU" sz="2400" b="1" dirty="0">
                <a:solidFill>
                  <a:srgbClr val="2B5E4A"/>
                </a:solidFill>
                <a:latin typeface="Arial" pitchFamily="34" charset="0"/>
              </a:rPr>
              <a:t> </a:t>
            </a:r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месторождений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0845" y="3710215"/>
            <a:ext cx="2838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1D2126"/>
                </a:solidFill>
                <a:latin typeface="Arial" pitchFamily="34" charset="0"/>
              </a:rPr>
              <a:t>По объему геологоразведочных работ в Иркутской области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1782" y="499522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</a:rPr>
              <a:t>Открыто ИНК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1782" y="5450429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B5E4A"/>
                </a:solidFill>
                <a:latin typeface="Arial" pitchFamily="34" charset="0"/>
              </a:rPr>
              <a:t>94 000</a:t>
            </a:r>
            <a:r>
              <a:rPr lang="ru-RU" sz="2400" b="1" dirty="0">
                <a:solidFill>
                  <a:srgbClr val="2B5E4A"/>
                </a:solidFill>
                <a:latin typeface="Arial" pitchFamily="34" charset="0"/>
              </a:rPr>
              <a:t> </a:t>
            </a:r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км</a:t>
            </a:r>
            <a:r>
              <a:rPr lang="ru-RU" sz="1600" b="1" dirty="0">
                <a:solidFill>
                  <a:srgbClr val="2B5E4A"/>
                </a:solidFill>
                <a:latin typeface="Arial" pitchFamily="34" charset="0"/>
              </a:rPr>
              <a:t>2</a:t>
            </a:r>
            <a:endParaRPr lang="ru-RU" sz="2000" b="1" dirty="0">
              <a:solidFill>
                <a:srgbClr val="2B5E4A"/>
              </a:solidFill>
              <a:latin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2636" y="6106999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</a:rPr>
              <a:t>Площадь месторождений  лицензионных участков ИНК.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34523" y="3199961"/>
            <a:ext cx="3205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758951">
              <a:defRPr/>
            </a:pPr>
            <a:r>
              <a:rPr lang="ru-RU" sz="3200" b="1" dirty="0" smtClean="0">
                <a:solidFill>
                  <a:srgbClr val="2B5E4A"/>
                </a:solidFill>
                <a:latin typeface="Arial" pitchFamily="34" charset="0"/>
              </a:rPr>
              <a:t>8,67</a:t>
            </a:r>
            <a:r>
              <a:rPr lang="ru-RU" sz="32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млн. тонн </a:t>
            </a:r>
            <a:r>
              <a:rPr lang="ru-RU" sz="2000" b="1" dirty="0" smtClean="0">
                <a:solidFill>
                  <a:srgbClr val="2B5E4A"/>
                </a:solidFill>
                <a:latin typeface="Arial" pitchFamily="34" charset="0"/>
              </a:rPr>
              <a:t>нефть</a:t>
            </a:r>
            <a:endParaRPr lang="ru-RU" sz="2000" b="1" dirty="0">
              <a:solidFill>
                <a:srgbClr val="2B5E4A"/>
              </a:solidFill>
              <a:latin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16251" y="5515251"/>
            <a:ext cx="3342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более </a:t>
            </a:r>
            <a:r>
              <a:rPr lang="ru-RU" sz="3200" b="1" dirty="0" smtClean="0">
                <a:solidFill>
                  <a:srgbClr val="2B5E4A"/>
                </a:solidFill>
                <a:latin typeface="Arial" pitchFamily="34" charset="0"/>
              </a:rPr>
              <a:t>11000 </a:t>
            </a:r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человек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80058" y="3710215"/>
            <a:ext cx="292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</a:rPr>
              <a:t>Углеводородного сырья добыто в 2021 году</a:t>
            </a:r>
            <a:endParaRPr lang="ru-RU" sz="1400" dirty="0">
              <a:latin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16251" y="6035204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</a:rPr>
              <a:t>Работает в группе компаний ИНК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80058" y="4962511"/>
            <a:ext cx="3017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</a:rPr>
              <a:t>Углеводородного сырья сдано с 2011 года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51061" y="4370089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более </a:t>
            </a:r>
            <a:r>
              <a:rPr lang="ru-RU" sz="3200" b="1" dirty="0">
                <a:solidFill>
                  <a:srgbClr val="2B5E4A"/>
                </a:solidFill>
                <a:latin typeface="Arial" pitchFamily="34" charset="0"/>
              </a:rPr>
              <a:t>44 </a:t>
            </a:r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млн.тонн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716251" y="3199961"/>
            <a:ext cx="2370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2B5E4A"/>
                </a:solidFill>
                <a:latin typeface="Arial" pitchFamily="34" charset="0"/>
              </a:rPr>
              <a:t>17</a:t>
            </a:r>
            <a:r>
              <a:rPr lang="ru-RU" sz="2400" b="1" dirty="0" smtClean="0">
                <a:solidFill>
                  <a:srgbClr val="2B5E4A"/>
                </a:solidFill>
                <a:latin typeface="Arial" pitchFamily="34" charset="0"/>
              </a:rPr>
              <a:t> </a:t>
            </a:r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млрд.рублей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16251" y="3705583"/>
            <a:ext cx="433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</a:rPr>
              <a:t>Перечислено в </a:t>
            </a:r>
            <a:r>
              <a:rPr lang="ru-RU" sz="1400" dirty="0">
                <a:latin typeface="Arial" pitchFamily="34" charset="0"/>
              </a:rPr>
              <a:t>налогов за </a:t>
            </a:r>
            <a:r>
              <a:rPr lang="ru-RU" sz="1400" dirty="0" smtClean="0">
                <a:latin typeface="Arial" pitchFamily="34" charset="0"/>
              </a:rPr>
              <a:t>2021 </a:t>
            </a:r>
            <a:r>
              <a:rPr lang="ru-RU" sz="1400" dirty="0">
                <a:latin typeface="Arial" pitchFamily="34" charset="0"/>
              </a:rPr>
              <a:t>год. Крупнейший налогоплательщик Иркутской области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716251" y="4319518"/>
            <a:ext cx="25984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2B5E4A"/>
                </a:solidFill>
                <a:latin typeface="Arial" pitchFamily="34" charset="0"/>
              </a:rPr>
              <a:t>4</a:t>
            </a:r>
            <a:r>
              <a:rPr lang="ru-RU" sz="3200" b="1" dirty="0" smtClean="0">
                <a:solidFill>
                  <a:srgbClr val="2B5E4A"/>
                </a:solidFill>
                <a:latin typeface="Arial" pitchFamily="34" charset="0"/>
              </a:rPr>
              <a:t>00</a:t>
            </a:r>
            <a:r>
              <a:rPr lang="ru-RU" sz="2400" b="1" dirty="0" smtClean="0">
                <a:solidFill>
                  <a:srgbClr val="2B5E4A"/>
                </a:solidFill>
                <a:latin typeface="Arial" pitchFamily="34" charset="0"/>
              </a:rPr>
              <a:t> </a:t>
            </a:r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млрд.рублей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716251" y="4907164"/>
            <a:ext cx="430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</a:rPr>
              <a:t>Инвестировала группа компаний ИНК в развитие месторождений и развитие инфраструктуры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82313" y="5533767"/>
            <a:ext cx="393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2B5E4A"/>
                </a:solidFill>
                <a:latin typeface="Arial" pitchFamily="34" charset="0"/>
              </a:rPr>
              <a:t>52 </a:t>
            </a:r>
            <a:r>
              <a:rPr lang="ru-RU" sz="2000" b="1" dirty="0">
                <a:solidFill>
                  <a:srgbClr val="2B5E4A"/>
                </a:solidFill>
                <a:latin typeface="Arial" pitchFamily="34" charset="0"/>
              </a:rPr>
              <a:t>лицензионных </a:t>
            </a:r>
            <a:r>
              <a:rPr lang="ru-RU" sz="2000" b="1" dirty="0" smtClean="0">
                <a:solidFill>
                  <a:srgbClr val="2B5E4A"/>
                </a:solidFill>
                <a:latin typeface="Arial" pitchFamily="34" charset="0"/>
              </a:rPr>
              <a:t>участка</a:t>
            </a:r>
            <a:endParaRPr lang="ru-RU" sz="2000" b="1" dirty="0">
              <a:solidFill>
                <a:srgbClr val="2B5E4A"/>
              </a:solidFill>
              <a:latin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82313" y="6102897"/>
            <a:ext cx="411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itchFamily="34" charset="0"/>
              </a:rPr>
              <a:t>В Иркутской области, Республике Саха (Якутия) и Красноярском крае</a:t>
            </a:r>
          </a:p>
        </p:txBody>
      </p:sp>
      <p:sp>
        <p:nvSpPr>
          <p:cNvPr id="26" name="TextBox 46"/>
          <p:cNvSpPr txBox="1"/>
          <p:nvPr/>
        </p:nvSpPr>
        <p:spPr>
          <a:xfrm>
            <a:off x="6940465" y="1116125"/>
            <a:ext cx="474219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ДОБЫЧА НЕФТИ И </a:t>
            </a:r>
            <a:r>
              <a:rPr kumimoji="0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ГАЗОКОНДЕНСАТА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тыс. т.</a:t>
            </a:r>
            <a:endParaRPr kumimoji="0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45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902649"/>
              </p:ext>
            </p:extLst>
          </p:nvPr>
        </p:nvGraphicFramePr>
        <p:xfrm>
          <a:off x="6912633" y="1373409"/>
          <a:ext cx="4614437" cy="1942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930" r="924" b="26316"/>
          <a:stretch/>
        </p:blipFill>
        <p:spPr>
          <a:xfrm>
            <a:off x="274131" y="83866"/>
            <a:ext cx="1348284" cy="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0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Прямоугольник 136"/>
          <p:cNvSpPr/>
          <p:nvPr/>
        </p:nvSpPr>
        <p:spPr>
          <a:xfrm>
            <a:off x="12165" y="1"/>
            <a:ext cx="12179836" cy="6858000"/>
          </a:xfrm>
          <a:prstGeom prst="rect">
            <a:avLst/>
          </a:prstGeom>
          <a:gradFill flip="none" rotWithShape="1">
            <a:gsLst>
              <a:gs pos="0">
                <a:srgbClr val="69B8C0">
                  <a:tint val="66000"/>
                  <a:satMod val="160000"/>
                </a:srgbClr>
              </a:gs>
              <a:gs pos="50000">
                <a:srgbClr val="69B8C0">
                  <a:tint val="44500"/>
                  <a:satMod val="160000"/>
                </a:srgbClr>
              </a:gs>
              <a:gs pos="100000">
                <a:srgbClr val="69B8C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69B8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4" name="Group 124"/>
          <p:cNvGrpSpPr/>
          <p:nvPr/>
        </p:nvGrpSpPr>
        <p:grpSpPr>
          <a:xfrm>
            <a:off x="1706563" y="1740207"/>
            <a:ext cx="9076434" cy="4964839"/>
            <a:chOff x="519113" y="1138238"/>
            <a:chExt cx="8083550" cy="4492625"/>
          </a:xfrm>
          <a:solidFill>
            <a:srgbClr val="015D5F"/>
          </a:solidFill>
        </p:grpSpPr>
        <p:grpSp>
          <p:nvGrpSpPr>
            <p:cNvPr id="146" name="Group 5"/>
            <p:cNvGrpSpPr>
              <a:grpSpLocks/>
            </p:cNvGrpSpPr>
            <p:nvPr/>
          </p:nvGrpSpPr>
          <p:grpSpPr bwMode="auto">
            <a:xfrm>
              <a:off x="4843463" y="1138238"/>
              <a:ext cx="3759200" cy="4225925"/>
              <a:chOff x="2930" y="717"/>
              <a:chExt cx="2422" cy="2768"/>
            </a:xfrm>
            <a:grpFill/>
          </p:grpSpPr>
          <p:sp>
            <p:nvSpPr>
              <p:cNvPr id="240" name="Freeform 6"/>
              <p:cNvSpPr>
                <a:spLocks/>
              </p:cNvSpPr>
              <p:nvPr/>
            </p:nvSpPr>
            <p:spPr bwMode="gray">
              <a:xfrm rot="55551">
                <a:off x="3579" y="1271"/>
                <a:ext cx="93" cy="94"/>
              </a:xfrm>
              <a:custGeom>
                <a:avLst/>
                <a:gdLst>
                  <a:gd name="T0" fmla="*/ 76 w 96"/>
                  <a:gd name="T1" fmla="*/ 20 h 84"/>
                  <a:gd name="T2" fmla="*/ 26 w 96"/>
                  <a:gd name="T3" fmla="*/ 40 h 84"/>
                  <a:gd name="T4" fmla="*/ 0 w 96"/>
                  <a:gd name="T5" fmla="*/ 85 h 84"/>
                  <a:gd name="T6" fmla="*/ 34 w 96"/>
                  <a:gd name="T7" fmla="*/ 105 h 84"/>
                  <a:gd name="T8" fmla="*/ 90 w 96"/>
                  <a:gd name="T9" fmla="*/ 75 h 84"/>
                  <a:gd name="T10" fmla="*/ 76 w 96"/>
                  <a:gd name="T11" fmla="*/ 2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6" h="84">
                    <a:moveTo>
                      <a:pt x="80" y="16"/>
                    </a:moveTo>
                    <a:cubicBezTo>
                      <a:pt x="31" y="0"/>
                      <a:pt x="76" y="16"/>
                      <a:pt x="28" y="32"/>
                    </a:cubicBezTo>
                    <a:cubicBezTo>
                      <a:pt x="19" y="45"/>
                      <a:pt x="9" y="55"/>
                      <a:pt x="0" y="68"/>
                    </a:cubicBezTo>
                    <a:cubicBezTo>
                      <a:pt x="11" y="75"/>
                      <a:pt x="36" y="84"/>
                      <a:pt x="36" y="84"/>
                    </a:cubicBezTo>
                    <a:cubicBezTo>
                      <a:pt x="59" y="79"/>
                      <a:pt x="74" y="66"/>
                      <a:pt x="96" y="60"/>
                    </a:cubicBezTo>
                    <a:cubicBezTo>
                      <a:pt x="92" y="45"/>
                      <a:pt x="80" y="31"/>
                      <a:pt x="80" y="1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41" name="Freeform 7"/>
              <p:cNvSpPr>
                <a:spLocks/>
              </p:cNvSpPr>
              <p:nvPr/>
            </p:nvSpPr>
            <p:spPr bwMode="gray">
              <a:xfrm rot="55551">
                <a:off x="3573" y="1477"/>
                <a:ext cx="88" cy="56"/>
              </a:xfrm>
              <a:custGeom>
                <a:avLst/>
                <a:gdLst>
                  <a:gd name="T0" fmla="*/ 55 w 91"/>
                  <a:gd name="T1" fmla="*/ 12 h 50"/>
                  <a:gd name="T2" fmla="*/ 15 w 91"/>
                  <a:gd name="T3" fmla="*/ 8 h 50"/>
                  <a:gd name="T4" fmla="*/ 11 w 91"/>
                  <a:gd name="T5" fmla="*/ 53 h 50"/>
                  <a:gd name="T6" fmla="*/ 33 w 91"/>
                  <a:gd name="T7" fmla="*/ 63 h 50"/>
                  <a:gd name="T8" fmla="*/ 55 w 91"/>
                  <a:gd name="T9" fmla="*/ 12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1" h="50">
                    <a:moveTo>
                      <a:pt x="59" y="10"/>
                    </a:moveTo>
                    <a:cubicBezTo>
                      <a:pt x="29" y="0"/>
                      <a:pt x="43" y="0"/>
                      <a:pt x="15" y="6"/>
                    </a:cubicBezTo>
                    <a:cubicBezTo>
                      <a:pt x="14" y="9"/>
                      <a:pt x="0" y="34"/>
                      <a:pt x="11" y="42"/>
                    </a:cubicBezTo>
                    <a:cubicBezTo>
                      <a:pt x="18" y="47"/>
                      <a:pt x="35" y="50"/>
                      <a:pt x="35" y="50"/>
                    </a:cubicBezTo>
                    <a:cubicBezTo>
                      <a:pt x="75" y="46"/>
                      <a:pt x="91" y="42"/>
                      <a:pt x="59" y="1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42" name="Freeform 8"/>
              <p:cNvSpPr>
                <a:spLocks/>
              </p:cNvSpPr>
              <p:nvPr/>
            </p:nvSpPr>
            <p:spPr bwMode="gray">
              <a:xfrm rot="55551">
                <a:off x="3402" y="1342"/>
                <a:ext cx="166" cy="153"/>
              </a:xfrm>
              <a:custGeom>
                <a:avLst/>
                <a:gdLst>
                  <a:gd name="T0" fmla="*/ 130 w 171"/>
                  <a:gd name="T1" fmla="*/ 1 h 137"/>
                  <a:gd name="T2" fmla="*/ 96 w 171"/>
                  <a:gd name="T3" fmla="*/ 7 h 137"/>
                  <a:gd name="T4" fmla="*/ 62 w 171"/>
                  <a:gd name="T5" fmla="*/ 11 h 137"/>
                  <a:gd name="T6" fmla="*/ 62 w 171"/>
                  <a:gd name="T7" fmla="*/ 71 h 137"/>
                  <a:gd name="T8" fmla="*/ 28 w 171"/>
                  <a:gd name="T9" fmla="*/ 71 h 137"/>
                  <a:gd name="T10" fmla="*/ 17 w 171"/>
                  <a:gd name="T11" fmla="*/ 66 h 137"/>
                  <a:gd name="T12" fmla="*/ 2 w 171"/>
                  <a:gd name="T13" fmla="*/ 71 h 137"/>
                  <a:gd name="T14" fmla="*/ 17 w 171"/>
                  <a:gd name="T15" fmla="*/ 131 h 137"/>
                  <a:gd name="T16" fmla="*/ 28 w 171"/>
                  <a:gd name="T17" fmla="*/ 136 h 137"/>
                  <a:gd name="T18" fmla="*/ 50 w 171"/>
                  <a:gd name="T19" fmla="*/ 171 h 137"/>
                  <a:gd name="T20" fmla="*/ 104 w 171"/>
                  <a:gd name="T21" fmla="*/ 146 h 137"/>
                  <a:gd name="T22" fmla="*/ 149 w 171"/>
                  <a:gd name="T23" fmla="*/ 92 h 137"/>
                  <a:gd name="T24" fmla="*/ 160 w 171"/>
                  <a:gd name="T25" fmla="*/ 61 h 137"/>
                  <a:gd name="T26" fmla="*/ 130 w 171"/>
                  <a:gd name="T27" fmla="*/ 1 h 13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1" h="137">
                    <a:moveTo>
                      <a:pt x="138" y="1"/>
                    </a:moveTo>
                    <a:cubicBezTo>
                      <a:pt x="123" y="6"/>
                      <a:pt x="117" y="0"/>
                      <a:pt x="102" y="5"/>
                    </a:cubicBezTo>
                    <a:cubicBezTo>
                      <a:pt x="90" y="23"/>
                      <a:pt x="84" y="15"/>
                      <a:pt x="66" y="9"/>
                    </a:cubicBezTo>
                    <a:cubicBezTo>
                      <a:pt x="48" y="36"/>
                      <a:pt x="57" y="30"/>
                      <a:pt x="66" y="57"/>
                    </a:cubicBezTo>
                    <a:cubicBezTo>
                      <a:pt x="47" y="70"/>
                      <a:pt x="59" y="67"/>
                      <a:pt x="30" y="57"/>
                    </a:cubicBezTo>
                    <a:cubicBezTo>
                      <a:pt x="26" y="56"/>
                      <a:pt x="18" y="53"/>
                      <a:pt x="18" y="53"/>
                    </a:cubicBezTo>
                    <a:cubicBezTo>
                      <a:pt x="13" y="54"/>
                      <a:pt x="4" y="52"/>
                      <a:pt x="2" y="57"/>
                    </a:cubicBezTo>
                    <a:cubicBezTo>
                      <a:pt x="0" y="63"/>
                      <a:pt x="15" y="96"/>
                      <a:pt x="18" y="105"/>
                    </a:cubicBezTo>
                    <a:cubicBezTo>
                      <a:pt x="19" y="109"/>
                      <a:pt x="26" y="108"/>
                      <a:pt x="30" y="109"/>
                    </a:cubicBezTo>
                    <a:cubicBezTo>
                      <a:pt x="39" y="123"/>
                      <a:pt x="38" y="132"/>
                      <a:pt x="54" y="137"/>
                    </a:cubicBezTo>
                    <a:cubicBezTo>
                      <a:pt x="73" y="118"/>
                      <a:pt x="81" y="121"/>
                      <a:pt x="110" y="117"/>
                    </a:cubicBezTo>
                    <a:cubicBezTo>
                      <a:pt x="122" y="82"/>
                      <a:pt x="122" y="82"/>
                      <a:pt x="158" y="73"/>
                    </a:cubicBezTo>
                    <a:cubicBezTo>
                      <a:pt x="161" y="68"/>
                      <a:pt x="171" y="56"/>
                      <a:pt x="170" y="49"/>
                    </a:cubicBezTo>
                    <a:cubicBezTo>
                      <a:pt x="169" y="36"/>
                      <a:pt x="154" y="1"/>
                      <a:pt x="138" y="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43" name="Freeform 9"/>
              <p:cNvSpPr>
                <a:spLocks/>
              </p:cNvSpPr>
              <p:nvPr/>
            </p:nvSpPr>
            <p:spPr bwMode="gray">
              <a:xfrm rot="55551">
                <a:off x="3529" y="1478"/>
                <a:ext cx="43" cy="46"/>
              </a:xfrm>
              <a:custGeom>
                <a:avLst/>
                <a:gdLst>
                  <a:gd name="T0" fmla="*/ 31 w 45"/>
                  <a:gd name="T1" fmla="*/ 0 h 40"/>
                  <a:gd name="T2" fmla="*/ 31 w 45"/>
                  <a:gd name="T3" fmla="*/ 47 h 40"/>
                  <a:gd name="T4" fmla="*/ 9 w 45"/>
                  <a:gd name="T5" fmla="*/ 37 h 40"/>
                  <a:gd name="T6" fmla="*/ 31 w 45"/>
                  <a:gd name="T7" fmla="*/ 0 h 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40">
                    <a:moveTo>
                      <a:pt x="33" y="0"/>
                    </a:moveTo>
                    <a:cubicBezTo>
                      <a:pt x="36" y="9"/>
                      <a:pt x="45" y="29"/>
                      <a:pt x="33" y="36"/>
                    </a:cubicBezTo>
                    <a:cubicBezTo>
                      <a:pt x="26" y="40"/>
                      <a:pt x="9" y="28"/>
                      <a:pt x="9" y="28"/>
                    </a:cubicBezTo>
                    <a:cubicBezTo>
                      <a:pt x="0" y="0"/>
                      <a:pt x="22" y="21"/>
                      <a:pt x="33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44" name="Freeform 10"/>
              <p:cNvSpPr>
                <a:spLocks/>
              </p:cNvSpPr>
              <p:nvPr/>
            </p:nvSpPr>
            <p:spPr bwMode="gray">
              <a:xfrm rot="55551">
                <a:off x="4235" y="828"/>
                <a:ext cx="66" cy="111"/>
              </a:xfrm>
              <a:custGeom>
                <a:avLst/>
                <a:gdLst>
                  <a:gd name="T0" fmla="*/ 60 w 68"/>
                  <a:gd name="T1" fmla="*/ 9 h 99"/>
                  <a:gd name="T2" fmla="*/ 0 w 68"/>
                  <a:gd name="T3" fmla="*/ 44 h 99"/>
                  <a:gd name="T4" fmla="*/ 46 w 68"/>
                  <a:gd name="T5" fmla="*/ 124 h 99"/>
                  <a:gd name="T6" fmla="*/ 64 w 68"/>
                  <a:gd name="T7" fmla="*/ 59 h 99"/>
                  <a:gd name="T8" fmla="*/ 60 w 68"/>
                  <a:gd name="T9" fmla="*/ 9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99">
                    <a:moveTo>
                      <a:pt x="64" y="7"/>
                    </a:moveTo>
                    <a:cubicBezTo>
                      <a:pt x="17" y="11"/>
                      <a:pt x="12" y="0"/>
                      <a:pt x="0" y="35"/>
                    </a:cubicBezTo>
                    <a:cubicBezTo>
                      <a:pt x="18" y="62"/>
                      <a:pt x="13" y="87"/>
                      <a:pt x="48" y="99"/>
                    </a:cubicBezTo>
                    <a:cubicBezTo>
                      <a:pt x="54" y="81"/>
                      <a:pt x="62" y="65"/>
                      <a:pt x="68" y="47"/>
                    </a:cubicBezTo>
                    <a:cubicBezTo>
                      <a:pt x="64" y="10"/>
                      <a:pt x="64" y="23"/>
                      <a:pt x="64" y="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45" name="Freeform 11"/>
              <p:cNvSpPr>
                <a:spLocks/>
              </p:cNvSpPr>
              <p:nvPr/>
            </p:nvSpPr>
            <p:spPr bwMode="gray">
              <a:xfrm rot="55551">
                <a:off x="2930" y="1338"/>
                <a:ext cx="1407" cy="1527"/>
              </a:xfrm>
              <a:custGeom>
                <a:avLst/>
                <a:gdLst>
                  <a:gd name="T0" fmla="*/ 1145 w 1455"/>
                  <a:gd name="T1" fmla="*/ 20 h 1368"/>
                  <a:gd name="T2" fmla="*/ 1017 w 1455"/>
                  <a:gd name="T3" fmla="*/ 70 h 1368"/>
                  <a:gd name="T4" fmla="*/ 987 w 1455"/>
                  <a:gd name="T5" fmla="*/ 135 h 1368"/>
                  <a:gd name="T6" fmla="*/ 950 w 1455"/>
                  <a:gd name="T7" fmla="*/ 164 h 1368"/>
                  <a:gd name="T8" fmla="*/ 835 w 1455"/>
                  <a:gd name="T9" fmla="*/ 135 h 1368"/>
                  <a:gd name="T10" fmla="*/ 785 w 1455"/>
                  <a:gd name="T11" fmla="*/ 180 h 1368"/>
                  <a:gd name="T12" fmla="*/ 751 w 1455"/>
                  <a:gd name="T13" fmla="*/ 219 h 1368"/>
                  <a:gd name="T14" fmla="*/ 673 w 1455"/>
                  <a:gd name="T15" fmla="*/ 265 h 1368"/>
                  <a:gd name="T16" fmla="*/ 692 w 1455"/>
                  <a:gd name="T17" fmla="*/ 349 h 1368"/>
                  <a:gd name="T18" fmla="*/ 617 w 1455"/>
                  <a:gd name="T19" fmla="*/ 449 h 1368"/>
                  <a:gd name="T20" fmla="*/ 535 w 1455"/>
                  <a:gd name="T21" fmla="*/ 538 h 1368"/>
                  <a:gd name="T22" fmla="*/ 456 w 1455"/>
                  <a:gd name="T23" fmla="*/ 453 h 1368"/>
                  <a:gd name="T24" fmla="*/ 385 w 1455"/>
                  <a:gd name="T25" fmla="*/ 404 h 1368"/>
                  <a:gd name="T26" fmla="*/ 303 w 1455"/>
                  <a:gd name="T27" fmla="*/ 489 h 1368"/>
                  <a:gd name="T28" fmla="*/ 154 w 1455"/>
                  <a:gd name="T29" fmla="*/ 508 h 1368"/>
                  <a:gd name="T30" fmla="*/ 34 w 1455"/>
                  <a:gd name="T31" fmla="*/ 554 h 1368"/>
                  <a:gd name="T32" fmla="*/ 104 w 1455"/>
                  <a:gd name="T33" fmla="*/ 693 h 1368"/>
                  <a:gd name="T34" fmla="*/ 101 w 1455"/>
                  <a:gd name="T35" fmla="*/ 803 h 1368"/>
                  <a:gd name="T36" fmla="*/ 44 w 1455"/>
                  <a:gd name="T37" fmla="*/ 862 h 1368"/>
                  <a:gd name="T38" fmla="*/ 0 w 1455"/>
                  <a:gd name="T39" fmla="*/ 907 h 1368"/>
                  <a:gd name="T40" fmla="*/ 68 w 1455"/>
                  <a:gd name="T41" fmla="*/ 1136 h 1368"/>
                  <a:gd name="T42" fmla="*/ 98 w 1455"/>
                  <a:gd name="T43" fmla="*/ 1320 h 1368"/>
                  <a:gd name="T44" fmla="*/ 184 w 1455"/>
                  <a:gd name="T45" fmla="*/ 1336 h 1368"/>
                  <a:gd name="T46" fmla="*/ 254 w 1455"/>
                  <a:gd name="T47" fmla="*/ 1435 h 1368"/>
                  <a:gd name="T48" fmla="*/ 262 w 1455"/>
                  <a:gd name="T49" fmla="*/ 1500 h 1368"/>
                  <a:gd name="T50" fmla="*/ 378 w 1455"/>
                  <a:gd name="T51" fmla="*/ 1680 h 1368"/>
                  <a:gd name="T52" fmla="*/ 471 w 1455"/>
                  <a:gd name="T53" fmla="*/ 1575 h 1368"/>
                  <a:gd name="T54" fmla="*/ 561 w 1455"/>
                  <a:gd name="T55" fmla="*/ 1540 h 1368"/>
                  <a:gd name="T56" fmla="*/ 673 w 1455"/>
                  <a:gd name="T57" fmla="*/ 1620 h 1368"/>
                  <a:gd name="T58" fmla="*/ 811 w 1455"/>
                  <a:gd name="T59" fmla="*/ 1690 h 1368"/>
                  <a:gd name="T60" fmla="*/ 917 w 1455"/>
                  <a:gd name="T61" fmla="*/ 1664 h 1368"/>
                  <a:gd name="T62" fmla="*/ 1055 w 1455"/>
                  <a:gd name="T63" fmla="*/ 1660 h 1368"/>
                  <a:gd name="T64" fmla="*/ 1092 w 1455"/>
                  <a:gd name="T65" fmla="*/ 1620 h 1368"/>
                  <a:gd name="T66" fmla="*/ 1182 w 1455"/>
                  <a:gd name="T67" fmla="*/ 1569 h 1368"/>
                  <a:gd name="T68" fmla="*/ 1126 w 1455"/>
                  <a:gd name="T69" fmla="*/ 1381 h 1368"/>
                  <a:gd name="T70" fmla="*/ 1186 w 1455"/>
                  <a:gd name="T71" fmla="*/ 1187 h 1368"/>
                  <a:gd name="T72" fmla="*/ 1227 w 1455"/>
                  <a:gd name="T73" fmla="*/ 1066 h 1368"/>
                  <a:gd name="T74" fmla="*/ 1186 w 1455"/>
                  <a:gd name="T75" fmla="*/ 1021 h 1368"/>
                  <a:gd name="T76" fmla="*/ 1305 w 1455"/>
                  <a:gd name="T77" fmla="*/ 843 h 1368"/>
                  <a:gd name="T78" fmla="*/ 1257 w 1455"/>
                  <a:gd name="T79" fmla="*/ 718 h 1368"/>
                  <a:gd name="T80" fmla="*/ 1264 w 1455"/>
                  <a:gd name="T81" fmla="*/ 603 h 1368"/>
                  <a:gd name="T82" fmla="*/ 1339 w 1455"/>
                  <a:gd name="T83" fmla="*/ 528 h 1368"/>
                  <a:gd name="T84" fmla="*/ 1302 w 1455"/>
                  <a:gd name="T85" fmla="*/ 334 h 1368"/>
                  <a:gd name="T86" fmla="*/ 1346 w 1455"/>
                  <a:gd name="T87" fmla="*/ 219 h 1368"/>
                  <a:gd name="T88" fmla="*/ 1261 w 1455"/>
                  <a:gd name="T89" fmla="*/ 95 h 1368"/>
                  <a:gd name="T90" fmla="*/ 1197 w 1455"/>
                  <a:gd name="T91" fmla="*/ 0 h 13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455" h="1368">
                    <a:moveTo>
                      <a:pt x="1280" y="0"/>
                    </a:moveTo>
                    <a:cubicBezTo>
                      <a:pt x="1267" y="4"/>
                      <a:pt x="1244" y="20"/>
                      <a:pt x="1244" y="20"/>
                    </a:cubicBezTo>
                    <a:cubicBezTo>
                      <a:pt x="1237" y="19"/>
                      <a:pt x="1231" y="18"/>
                      <a:pt x="1224" y="16"/>
                    </a:cubicBezTo>
                    <a:cubicBezTo>
                      <a:pt x="1216" y="14"/>
                      <a:pt x="1200" y="8"/>
                      <a:pt x="1200" y="8"/>
                    </a:cubicBezTo>
                    <a:cubicBezTo>
                      <a:pt x="1173" y="9"/>
                      <a:pt x="1146" y="7"/>
                      <a:pt x="1120" y="12"/>
                    </a:cubicBezTo>
                    <a:cubicBezTo>
                      <a:pt x="1116" y="13"/>
                      <a:pt x="1101" y="47"/>
                      <a:pt x="1088" y="56"/>
                    </a:cubicBezTo>
                    <a:cubicBezTo>
                      <a:pt x="1085" y="60"/>
                      <a:pt x="1084" y="65"/>
                      <a:pt x="1080" y="68"/>
                    </a:cubicBezTo>
                    <a:cubicBezTo>
                      <a:pt x="1077" y="71"/>
                      <a:pt x="1070" y="69"/>
                      <a:pt x="1068" y="72"/>
                    </a:cubicBezTo>
                    <a:cubicBezTo>
                      <a:pt x="1068" y="72"/>
                      <a:pt x="1058" y="102"/>
                      <a:pt x="1056" y="108"/>
                    </a:cubicBezTo>
                    <a:cubicBezTo>
                      <a:pt x="1055" y="112"/>
                      <a:pt x="1056" y="119"/>
                      <a:pt x="1052" y="120"/>
                    </a:cubicBezTo>
                    <a:cubicBezTo>
                      <a:pt x="1044" y="123"/>
                      <a:pt x="1036" y="125"/>
                      <a:pt x="1028" y="128"/>
                    </a:cubicBezTo>
                    <a:cubicBezTo>
                      <a:pt x="1024" y="129"/>
                      <a:pt x="1016" y="132"/>
                      <a:pt x="1016" y="132"/>
                    </a:cubicBezTo>
                    <a:cubicBezTo>
                      <a:pt x="969" y="116"/>
                      <a:pt x="1034" y="112"/>
                      <a:pt x="968" y="120"/>
                    </a:cubicBezTo>
                    <a:cubicBezTo>
                      <a:pt x="953" y="143"/>
                      <a:pt x="937" y="124"/>
                      <a:pt x="916" y="116"/>
                    </a:cubicBezTo>
                    <a:cubicBezTo>
                      <a:pt x="908" y="113"/>
                      <a:pt x="892" y="108"/>
                      <a:pt x="892" y="108"/>
                    </a:cubicBezTo>
                    <a:cubicBezTo>
                      <a:pt x="884" y="111"/>
                      <a:pt x="875" y="111"/>
                      <a:pt x="868" y="116"/>
                    </a:cubicBezTo>
                    <a:cubicBezTo>
                      <a:pt x="860" y="121"/>
                      <a:pt x="844" y="132"/>
                      <a:pt x="844" y="132"/>
                    </a:cubicBezTo>
                    <a:cubicBezTo>
                      <a:pt x="843" y="136"/>
                      <a:pt x="840" y="140"/>
                      <a:pt x="840" y="144"/>
                    </a:cubicBezTo>
                    <a:cubicBezTo>
                      <a:pt x="841" y="152"/>
                      <a:pt x="848" y="168"/>
                      <a:pt x="848" y="168"/>
                    </a:cubicBezTo>
                    <a:cubicBezTo>
                      <a:pt x="820" y="187"/>
                      <a:pt x="834" y="153"/>
                      <a:pt x="816" y="180"/>
                    </a:cubicBezTo>
                    <a:cubicBezTo>
                      <a:pt x="812" y="179"/>
                      <a:pt x="806" y="179"/>
                      <a:pt x="804" y="176"/>
                    </a:cubicBezTo>
                    <a:cubicBezTo>
                      <a:pt x="799" y="169"/>
                      <a:pt x="796" y="152"/>
                      <a:pt x="796" y="152"/>
                    </a:cubicBezTo>
                    <a:cubicBezTo>
                      <a:pt x="760" y="158"/>
                      <a:pt x="771" y="170"/>
                      <a:pt x="740" y="180"/>
                    </a:cubicBezTo>
                    <a:cubicBezTo>
                      <a:pt x="730" y="209"/>
                      <a:pt x="739" y="199"/>
                      <a:pt x="720" y="212"/>
                    </a:cubicBezTo>
                    <a:cubicBezTo>
                      <a:pt x="702" y="240"/>
                      <a:pt x="707" y="227"/>
                      <a:pt x="700" y="248"/>
                    </a:cubicBezTo>
                    <a:cubicBezTo>
                      <a:pt x="708" y="251"/>
                      <a:pt x="716" y="253"/>
                      <a:pt x="724" y="256"/>
                    </a:cubicBezTo>
                    <a:cubicBezTo>
                      <a:pt x="733" y="259"/>
                      <a:pt x="740" y="280"/>
                      <a:pt x="740" y="280"/>
                    </a:cubicBezTo>
                    <a:cubicBezTo>
                      <a:pt x="735" y="299"/>
                      <a:pt x="735" y="326"/>
                      <a:pt x="716" y="332"/>
                    </a:cubicBezTo>
                    <a:cubicBezTo>
                      <a:pt x="700" y="327"/>
                      <a:pt x="697" y="318"/>
                      <a:pt x="680" y="324"/>
                    </a:cubicBezTo>
                    <a:cubicBezTo>
                      <a:pt x="673" y="334"/>
                      <a:pt x="669" y="352"/>
                      <a:pt x="660" y="360"/>
                    </a:cubicBezTo>
                    <a:cubicBezTo>
                      <a:pt x="650" y="368"/>
                      <a:pt x="624" y="370"/>
                      <a:pt x="612" y="372"/>
                    </a:cubicBezTo>
                    <a:cubicBezTo>
                      <a:pt x="606" y="390"/>
                      <a:pt x="622" y="419"/>
                      <a:pt x="596" y="428"/>
                    </a:cubicBezTo>
                    <a:cubicBezTo>
                      <a:pt x="588" y="431"/>
                      <a:pt x="580" y="431"/>
                      <a:pt x="572" y="432"/>
                    </a:cubicBezTo>
                    <a:cubicBezTo>
                      <a:pt x="545" y="450"/>
                      <a:pt x="552" y="428"/>
                      <a:pt x="528" y="420"/>
                    </a:cubicBezTo>
                    <a:cubicBezTo>
                      <a:pt x="518" y="406"/>
                      <a:pt x="518" y="383"/>
                      <a:pt x="504" y="372"/>
                    </a:cubicBezTo>
                    <a:cubicBezTo>
                      <a:pt x="499" y="368"/>
                      <a:pt x="493" y="368"/>
                      <a:pt x="488" y="364"/>
                    </a:cubicBezTo>
                    <a:cubicBezTo>
                      <a:pt x="479" y="357"/>
                      <a:pt x="472" y="348"/>
                      <a:pt x="464" y="340"/>
                    </a:cubicBezTo>
                    <a:cubicBezTo>
                      <a:pt x="457" y="333"/>
                      <a:pt x="448" y="316"/>
                      <a:pt x="448" y="316"/>
                    </a:cubicBezTo>
                    <a:cubicBezTo>
                      <a:pt x="421" y="325"/>
                      <a:pt x="454" y="315"/>
                      <a:pt x="412" y="324"/>
                    </a:cubicBezTo>
                    <a:cubicBezTo>
                      <a:pt x="399" y="327"/>
                      <a:pt x="389" y="336"/>
                      <a:pt x="376" y="340"/>
                    </a:cubicBezTo>
                    <a:cubicBezTo>
                      <a:pt x="370" y="323"/>
                      <a:pt x="365" y="322"/>
                      <a:pt x="348" y="328"/>
                    </a:cubicBezTo>
                    <a:cubicBezTo>
                      <a:pt x="345" y="337"/>
                      <a:pt x="328" y="386"/>
                      <a:pt x="324" y="392"/>
                    </a:cubicBezTo>
                    <a:cubicBezTo>
                      <a:pt x="312" y="411"/>
                      <a:pt x="264" y="413"/>
                      <a:pt x="244" y="420"/>
                    </a:cubicBezTo>
                    <a:cubicBezTo>
                      <a:pt x="217" y="411"/>
                      <a:pt x="224" y="399"/>
                      <a:pt x="204" y="392"/>
                    </a:cubicBezTo>
                    <a:cubicBezTo>
                      <a:pt x="189" y="396"/>
                      <a:pt x="179" y="404"/>
                      <a:pt x="164" y="408"/>
                    </a:cubicBezTo>
                    <a:cubicBezTo>
                      <a:pt x="142" y="413"/>
                      <a:pt x="123" y="415"/>
                      <a:pt x="104" y="428"/>
                    </a:cubicBezTo>
                    <a:cubicBezTo>
                      <a:pt x="90" y="407"/>
                      <a:pt x="79" y="411"/>
                      <a:pt x="60" y="424"/>
                    </a:cubicBezTo>
                    <a:cubicBezTo>
                      <a:pt x="41" y="418"/>
                      <a:pt x="41" y="428"/>
                      <a:pt x="36" y="444"/>
                    </a:cubicBezTo>
                    <a:cubicBezTo>
                      <a:pt x="43" y="464"/>
                      <a:pt x="54" y="478"/>
                      <a:pt x="68" y="492"/>
                    </a:cubicBezTo>
                    <a:cubicBezTo>
                      <a:pt x="71" y="502"/>
                      <a:pt x="80" y="532"/>
                      <a:pt x="88" y="540"/>
                    </a:cubicBezTo>
                    <a:cubicBezTo>
                      <a:pt x="95" y="547"/>
                      <a:pt x="104" y="551"/>
                      <a:pt x="112" y="556"/>
                    </a:cubicBezTo>
                    <a:cubicBezTo>
                      <a:pt x="116" y="559"/>
                      <a:pt x="124" y="564"/>
                      <a:pt x="124" y="564"/>
                    </a:cubicBezTo>
                    <a:cubicBezTo>
                      <a:pt x="138" y="605"/>
                      <a:pt x="127" y="591"/>
                      <a:pt x="96" y="612"/>
                    </a:cubicBezTo>
                    <a:cubicBezTo>
                      <a:pt x="90" y="631"/>
                      <a:pt x="102" y="626"/>
                      <a:pt x="108" y="644"/>
                    </a:cubicBezTo>
                    <a:cubicBezTo>
                      <a:pt x="80" y="653"/>
                      <a:pt x="87" y="644"/>
                      <a:pt x="80" y="664"/>
                    </a:cubicBezTo>
                    <a:cubicBezTo>
                      <a:pt x="86" y="682"/>
                      <a:pt x="83" y="686"/>
                      <a:pt x="68" y="696"/>
                    </a:cubicBezTo>
                    <a:cubicBezTo>
                      <a:pt x="61" y="695"/>
                      <a:pt x="53" y="697"/>
                      <a:pt x="48" y="692"/>
                    </a:cubicBezTo>
                    <a:cubicBezTo>
                      <a:pt x="45" y="689"/>
                      <a:pt x="60" y="684"/>
                      <a:pt x="60" y="688"/>
                    </a:cubicBezTo>
                    <a:cubicBezTo>
                      <a:pt x="60" y="693"/>
                      <a:pt x="39" y="699"/>
                      <a:pt x="36" y="700"/>
                    </a:cubicBezTo>
                    <a:cubicBezTo>
                      <a:pt x="25" y="711"/>
                      <a:pt x="0" y="728"/>
                      <a:pt x="0" y="728"/>
                    </a:cubicBezTo>
                    <a:cubicBezTo>
                      <a:pt x="15" y="751"/>
                      <a:pt x="36" y="795"/>
                      <a:pt x="64" y="804"/>
                    </a:cubicBezTo>
                    <a:cubicBezTo>
                      <a:pt x="69" y="849"/>
                      <a:pt x="76" y="865"/>
                      <a:pt x="32" y="876"/>
                    </a:cubicBezTo>
                    <a:cubicBezTo>
                      <a:pt x="38" y="893"/>
                      <a:pt x="55" y="906"/>
                      <a:pt x="72" y="912"/>
                    </a:cubicBezTo>
                    <a:cubicBezTo>
                      <a:pt x="61" y="929"/>
                      <a:pt x="65" y="932"/>
                      <a:pt x="76" y="948"/>
                    </a:cubicBezTo>
                    <a:cubicBezTo>
                      <a:pt x="80" y="964"/>
                      <a:pt x="83" y="980"/>
                      <a:pt x="88" y="996"/>
                    </a:cubicBezTo>
                    <a:cubicBezTo>
                      <a:pt x="80" y="1021"/>
                      <a:pt x="73" y="1050"/>
                      <a:pt x="104" y="1060"/>
                    </a:cubicBezTo>
                    <a:cubicBezTo>
                      <a:pt x="116" y="1042"/>
                      <a:pt x="112" y="1041"/>
                      <a:pt x="144" y="1052"/>
                    </a:cubicBezTo>
                    <a:cubicBezTo>
                      <a:pt x="153" y="1055"/>
                      <a:pt x="168" y="1068"/>
                      <a:pt x="168" y="1068"/>
                    </a:cubicBezTo>
                    <a:cubicBezTo>
                      <a:pt x="194" y="1059"/>
                      <a:pt x="190" y="1052"/>
                      <a:pt x="196" y="1072"/>
                    </a:cubicBezTo>
                    <a:cubicBezTo>
                      <a:pt x="198" y="1077"/>
                      <a:pt x="196" y="1084"/>
                      <a:pt x="200" y="1088"/>
                    </a:cubicBezTo>
                    <a:cubicBezTo>
                      <a:pt x="206" y="1093"/>
                      <a:pt x="224" y="1096"/>
                      <a:pt x="224" y="1096"/>
                    </a:cubicBezTo>
                    <a:cubicBezTo>
                      <a:pt x="244" y="1126"/>
                      <a:pt x="239" y="1135"/>
                      <a:pt x="272" y="1152"/>
                    </a:cubicBezTo>
                    <a:cubicBezTo>
                      <a:pt x="269" y="1160"/>
                      <a:pt x="267" y="1168"/>
                      <a:pt x="264" y="1176"/>
                    </a:cubicBezTo>
                    <a:cubicBezTo>
                      <a:pt x="263" y="1180"/>
                      <a:pt x="260" y="1188"/>
                      <a:pt x="260" y="1188"/>
                    </a:cubicBezTo>
                    <a:cubicBezTo>
                      <a:pt x="275" y="1210"/>
                      <a:pt x="260" y="1193"/>
                      <a:pt x="280" y="1204"/>
                    </a:cubicBezTo>
                    <a:cubicBezTo>
                      <a:pt x="288" y="1209"/>
                      <a:pt x="304" y="1220"/>
                      <a:pt x="304" y="1220"/>
                    </a:cubicBezTo>
                    <a:cubicBezTo>
                      <a:pt x="321" y="1270"/>
                      <a:pt x="282" y="1337"/>
                      <a:pt x="340" y="1356"/>
                    </a:cubicBezTo>
                    <a:cubicBezTo>
                      <a:pt x="361" y="1354"/>
                      <a:pt x="389" y="1363"/>
                      <a:pt x="404" y="1348"/>
                    </a:cubicBezTo>
                    <a:cubicBezTo>
                      <a:pt x="411" y="1341"/>
                      <a:pt x="415" y="1332"/>
                      <a:pt x="420" y="1324"/>
                    </a:cubicBezTo>
                    <a:cubicBezTo>
                      <a:pt x="425" y="1317"/>
                      <a:pt x="467" y="1313"/>
                      <a:pt x="472" y="1312"/>
                    </a:cubicBezTo>
                    <a:cubicBezTo>
                      <a:pt x="501" y="1302"/>
                      <a:pt x="498" y="1292"/>
                      <a:pt x="504" y="1264"/>
                    </a:cubicBezTo>
                    <a:cubicBezTo>
                      <a:pt x="507" y="1249"/>
                      <a:pt x="519" y="1229"/>
                      <a:pt x="528" y="1216"/>
                    </a:cubicBezTo>
                    <a:cubicBezTo>
                      <a:pt x="536" y="1205"/>
                      <a:pt x="564" y="1196"/>
                      <a:pt x="564" y="1196"/>
                    </a:cubicBezTo>
                    <a:cubicBezTo>
                      <a:pt x="582" y="1202"/>
                      <a:pt x="584" y="1223"/>
                      <a:pt x="600" y="1236"/>
                    </a:cubicBezTo>
                    <a:cubicBezTo>
                      <a:pt x="611" y="1245"/>
                      <a:pt x="624" y="1248"/>
                      <a:pt x="636" y="1256"/>
                    </a:cubicBezTo>
                    <a:cubicBezTo>
                      <a:pt x="650" y="1253"/>
                      <a:pt x="676" y="1244"/>
                      <a:pt x="676" y="1244"/>
                    </a:cubicBezTo>
                    <a:cubicBezTo>
                      <a:pt x="686" y="1260"/>
                      <a:pt x="702" y="1294"/>
                      <a:pt x="720" y="1300"/>
                    </a:cubicBezTo>
                    <a:cubicBezTo>
                      <a:pt x="730" y="1315"/>
                      <a:pt x="745" y="1330"/>
                      <a:pt x="760" y="1340"/>
                    </a:cubicBezTo>
                    <a:cubicBezTo>
                      <a:pt x="765" y="1356"/>
                      <a:pt x="783" y="1362"/>
                      <a:pt x="800" y="1368"/>
                    </a:cubicBezTo>
                    <a:cubicBezTo>
                      <a:pt x="810" y="1339"/>
                      <a:pt x="840" y="1354"/>
                      <a:pt x="868" y="1356"/>
                    </a:cubicBezTo>
                    <a:cubicBezTo>
                      <a:pt x="902" y="1345"/>
                      <a:pt x="884" y="1347"/>
                      <a:pt x="924" y="1352"/>
                    </a:cubicBezTo>
                    <a:cubicBezTo>
                      <a:pt x="952" y="1346"/>
                      <a:pt x="938" y="1350"/>
                      <a:pt x="968" y="1340"/>
                    </a:cubicBezTo>
                    <a:cubicBezTo>
                      <a:pt x="972" y="1339"/>
                      <a:pt x="980" y="1336"/>
                      <a:pt x="980" y="1336"/>
                    </a:cubicBezTo>
                    <a:cubicBezTo>
                      <a:pt x="999" y="1341"/>
                      <a:pt x="1018" y="1346"/>
                      <a:pt x="1036" y="1352"/>
                    </a:cubicBezTo>
                    <a:cubicBezTo>
                      <a:pt x="1060" y="1349"/>
                      <a:pt x="1071" y="1352"/>
                      <a:pt x="1084" y="1332"/>
                    </a:cubicBezTo>
                    <a:cubicBezTo>
                      <a:pt x="1087" y="1332"/>
                      <a:pt x="1119" y="1341"/>
                      <a:pt x="1128" y="1332"/>
                    </a:cubicBezTo>
                    <a:cubicBezTo>
                      <a:pt x="1131" y="1329"/>
                      <a:pt x="1129" y="1323"/>
                      <a:pt x="1132" y="1320"/>
                    </a:cubicBezTo>
                    <a:cubicBezTo>
                      <a:pt x="1135" y="1317"/>
                      <a:pt x="1140" y="1318"/>
                      <a:pt x="1144" y="1316"/>
                    </a:cubicBezTo>
                    <a:cubicBezTo>
                      <a:pt x="1152" y="1311"/>
                      <a:pt x="1158" y="1301"/>
                      <a:pt x="1168" y="1300"/>
                    </a:cubicBezTo>
                    <a:cubicBezTo>
                      <a:pt x="1181" y="1299"/>
                      <a:pt x="1195" y="1297"/>
                      <a:pt x="1208" y="1296"/>
                    </a:cubicBezTo>
                    <a:cubicBezTo>
                      <a:pt x="1221" y="1276"/>
                      <a:pt x="1212" y="1287"/>
                      <a:pt x="1240" y="1268"/>
                    </a:cubicBezTo>
                    <a:cubicBezTo>
                      <a:pt x="1247" y="1263"/>
                      <a:pt x="1264" y="1260"/>
                      <a:pt x="1264" y="1260"/>
                    </a:cubicBezTo>
                    <a:cubicBezTo>
                      <a:pt x="1276" y="1242"/>
                      <a:pt x="1268" y="1225"/>
                      <a:pt x="1256" y="1208"/>
                    </a:cubicBezTo>
                    <a:cubicBezTo>
                      <a:pt x="1265" y="1171"/>
                      <a:pt x="1254" y="1169"/>
                      <a:pt x="1228" y="1152"/>
                    </a:cubicBezTo>
                    <a:cubicBezTo>
                      <a:pt x="1220" y="1129"/>
                      <a:pt x="1222" y="1120"/>
                      <a:pt x="1204" y="1108"/>
                    </a:cubicBezTo>
                    <a:cubicBezTo>
                      <a:pt x="1195" y="1081"/>
                      <a:pt x="1184" y="1041"/>
                      <a:pt x="1204" y="1016"/>
                    </a:cubicBezTo>
                    <a:cubicBezTo>
                      <a:pt x="1215" y="1002"/>
                      <a:pt x="1242" y="1002"/>
                      <a:pt x="1256" y="1000"/>
                    </a:cubicBezTo>
                    <a:cubicBezTo>
                      <a:pt x="1268" y="981"/>
                      <a:pt x="1251" y="960"/>
                      <a:pt x="1268" y="952"/>
                    </a:cubicBezTo>
                    <a:cubicBezTo>
                      <a:pt x="1278" y="947"/>
                      <a:pt x="1300" y="944"/>
                      <a:pt x="1300" y="944"/>
                    </a:cubicBezTo>
                    <a:cubicBezTo>
                      <a:pt x="1318" y="916"/>
                      <a:pt x="1313" y="929"/>
                      <a:pt x="1320" y="908"/>
                    </a:cubicBezTo>
                    <a:cubicBezTo>
                      <a:pt x="1317" y="891"/>
                      <a:pt x="1321" y="871"/>
                      <a:pt x="1312" y="856"/>
                    </a:cubicBezTo>
                    <a:cubicBezTo>
                      <a:pt x="1307" y="848"/>
                      <a:pt x="1296" y="845"/>
                      <a:pt x="1288" y="840"/>
                    </a:cubicBezTo>
                    <a:cubicBezTo>
                      <a:pt x="1284" y="837"/>
                      <a:pt x="1276" y="832"/>
                      <a:pt x="1276" y="832"/>
                    </a:cubicBezTo>
                    <a:cubicBezTo>
                      <a:pt x="1273" y="828"/>
                      <a:pt x="1268" y="825"/>
                      <a:pt x="1268" y="820"/>
                    </a:cubicBezTo>
                    <a:cubicBezTo>
                      <a:pt x="1268" y="808"/>
                      <a:pt x="1282" y="774"/>
                      <a:pt x="1284" y="760"/>
                    </a:cubicBezTo>
                    <a:cubicBezTo>
                      <a:pt x="1273" y="704"/>
                      <a:pt x="1235" y="710"/>
                      <a:pt x="1336" y="704"/>
                    </a:cubicBezTo>
                    <a:cubicBezTo>
                      <a:pt x="1357" y="697"/>
                      <a:pt x="1377" y="689"/>
                      <a:pt x="1396" y="676"/>
                    </a:cubicBezTo>
                    <a:cubicBezTo>
                      <a:pt x="1412" y="652"/>
                      <a:pt x="1399" y="635"/>
                      <a:pt x="1384" y="616"/>
                    </a:cubicBezTo>
                    <a:cubicBezTo>
                      <a:pt x="1378" y="608"/>
                      <a:pt x="1376" y="597"/>
                      <a:pt x="1368" y="592"/>
                    </a:cubicBezTo>
                    <a:cubicBezTo>
                      <a:pt x="1360" y="587"/>
                      <a:pt x="1352" y="581"/>
                      <a:pt x="1344" y="576"/>
                    </a:cubicBezTo>
                    <a:cubicBezTo>
                      <a:pt x="1340" y="573"/>
                      <a:pt x="1332" y="568"/>
                      <a:pt x="1332" y="568"/>
                    </a:cubicBezTo>
                    <a:cubicBezTo>
                      <a:pt x="1319" y="530"/>
                      <a:pt x="1323" y="519"/>
                      <a:pt x="1360" y="500"/>
                    </a:cubicBezTo>
                    <a:cubicBezTo>
                      <a:pt x="1371" y="468"/>
                      <a:pt x="1363" y="505"/>
                      <a:pt x="1352" y="484"/>
                    </a:cubicBezTo>
                    <a:cubicBezTo>
                      <a:pt x="1347" y="474"/>
                      <a:pt x="1364" y="466"/>
                      <a:pt x="1368" y="464"/>
                    </a:cubicBezTo>
                    <a:cubicBezTo>
                      <a:pt x="1378" y="435"/>
                      <a:pt x="1368" y="442"/>
                      <a:pt x="1392" y="436"/>
                    </a:cubicBezTo>
                    <a:cubicBezTo>
                      <a:pt x="1404" y="428"/>
                      <a:pt x="1427" y="437"/>
                      <a:pt x="1432" y="424"/>
                    </a:cubicBezTo>
                    <a:cubicBezTo>
                      <a:pt x="1455" y="366"/>
                      <a:pt x="1430" y="373"/>
                      <a:pt x="1404" y="356"/>
                    </a:cubicBezTo>
                    <a:cubicBezTo>
                      <a:pt x="1391" y="337"/>
                      <a:pt x="1400" y="318"/>
                      <a:pt x="1380" y="304"/>
                    </a:cubicBezTo>
                    <a:cubicBezTo>
                      <a:pt x="1374" y="286"/>
                      <a:pt x="1376" y="279"/>
                      <a:pt x="1392" y="268"/>
                    </a:cubicBezTo>
                    <a:cubicBezTo>
                      <a:pt x="1401" y="254"/>
                      <a:pt x="1408" y="249"/>
                      <a:pt x="1424" y="244"/>
                    </a:cubicBezTo>
                    <a:cubicBezTo>
                      <a:pt x="1429" y="229"/>
                      <a:pt x="1437" y="218"/>
                      <a:pt x="1444" y="204"/>
                    </a:cubicBezTo>
                    <a:cubicBezTo>
                      <a:pt x="1443" y="195"/>
                      <a:pt x="1444" y="185"/>
                      <a:pt x="1440" y="176"/>
                    </a:cubicBezTo>
                    <a:cubicBezTo>
                      <a:pt x="1433" y="160"/>
                      <a:pt x="1373" y="157"/>
                      <a:pt x="1364" y="156"/>
                    </a:cubicBezTo>
                    <a:cubicBezTo>
                      <a:pt x="1354" y="141"/>
                      <a:pt x="1345" y="134"/>
                      <a:pt x="1328" y="128"/>
                    </a:cubicBezTo>
                    <a:cubicBezTo>
                      <a:pt x="1333" y="109"/>
                      <a:pt x="1337" y="92"/>
                      <a:pt x="1348" y="76"/>
                    </a:cubicBezTo>
                    <a:cubicBezTo>
                      <a:pt x="1354" y="52"/>
                      <a:pt x="1350" y="65"/>
                      <a:pt x="1360" y="36"/>
                    </a:cubicBezTo>
                    <a:cubicBezTo>
                      <a:pt x="1361" y="32"/>
                      <a:pt x="1364" y="24"/>
                      <a:pt x="1364" y="24"/>
                    </a:cubicBezTo>
                    <a:cubicBezTo>
                      <a:pt x="1338" y="15"/>
                      <a:pt x="1308" y="0"/>
                      <a:pt x="1280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46" name="Freeform 12"/>
              <p:cNvSpPr>
                <a:spLocks/>
              </p:cNvSpPr>
              <p:nvPr/>
            </p:nvSpPr>
            <p:spPr bwMode="gray">
              <a:xfrm rot="55551">
                <a:off x="3677" y="2699"/>
                <a:ext cx="783" cy="456"/>
              </a:xfrm>
              <a:custGeom>
                <a:avLst/>
                <a:gdLst>
                  <a:gd name="T0" fmla="*/ 527 w 810"/>
                  <a:gd name="T1" fmla="*/ 11 h 409"/>
                  <a:gd name="T2" fmla="*/ 456 w 810"/>
                  <a:gd name="T3" fmla="*/ 36 h 409"/>
                  <a:gd name="T4" fmla="*/ 445 w 810"/>
                  <a:gd name="T5" fmla="*/ 46 h 409"/>
                  <a:gd name="T6" fmla="*/ 441 w 810"/>
                  <a:gd name="T7" fmla="*/ 61 h 409"/>
                  <a:gd name="T8" fmla="*/ 396 w 810"/>
                  <a:gd name="T9" fmla="*/ 86 h 409"/>
                  <a:gd name="T10" fmla="*/ 336 w 810"/>
                  <a:gd name="T11" fmla="*/ 116 h 409"/>
                  <a:gd name="T12" fmla="*/ 310 w 810"/>
                  <a:gd name="T13" fmla="*/ 145 h 409"/>
                  <a:gd name="T14" fmla="*/ 284 w 810"/>
                  <a:gd name="T15" fmla="*/ 136 h 409"/>
                  <a:gd name="T16" fmla="*/ 276 w 810"/>
                  <a:gd name="T17" fmla="*/ 151 h 409"/>
                  <a:gd name="T18" fmla="*/ 254 w 810"/>
                  <a:gd name="T19" fmla="*/ 165 h 409"/>
                  <a:gd name="T20" fmla="*/ 217 w 810"/>
                  <a:gd name="T21" fmla="*/ 151 h 409"/>
                  <a:gd name="T22" fmla="*/ 194 w 810"/>
                  <a:gd name="T23" fmla="*/ 140 h 409"/>
                  <a:gd name="T24" fmla="*/ 164 w 810"/>
                  <a:gd name="T25" fmla="*/ 151 h 409"/>
                  <a:gd name="T26" fmla="*/ 142 w 810"/>
                  <a:gd name="T27" fmla="*/ 171 h 409"/>
                  <a:gd name="T28" fmla="*/ 30 w 810"/>
                  <a:gd name="T29" fmla="*/ 161 h 409"/>
                  <a:gd name="T30" fmla="*/ 0 w 810"/>
                  <a:gd name="T31" fmla="*/ 185 h 409"/>
                  <a:gd name="T32" fmla="*/ 48 w 810"/>
                  <a:gd name="T33" fmla="*/ 220 h 409"/>
                  <a:gd name="T34" fmla="*/ 86 w 810"/>
                  <a:gd name="T35" fmla="*/ 230 h 409"/>
                  <a:gd name="T36" fmla="*/ 108 w 810"/>
                  <a:gd name="T37" fmla="*/ 240 h 409"/>
                  <a:gd name="T38" fmla="*/ 120 w 810"/>
                  <a:gd name="T39" fmla="*/ 250 h 409"/>
                  <a:gd name="T40" fmla="*/ 142 w 810"/>
                  <a:gd name="T41" fmla="*/ 260 h 409"/>
                  <a:gd name="T42" fmla="*/ 150 w 810"/>
                  <a:gd name="T43" fmla="*/ 290 h 409"/>
                  <a:gd name="T44" fmla="*/ 164 w 810"/>
                  <a:gd name="T45" fmla="*/ 320 h 409"/>
                  <a:gd name="T46" fmla="*/ 172 w 810"/>
                  <a:gd name="T47" fmla="*/ 355 h 409"/>
                  <a:gd name="T48" fmla="*/ 213 w 810"/>
                  <a:gd name="T49" fmla="*/ 394 h 409"/>
                  <a:gd name="T50" fmla="*/ 232 w 810"/>
                  <a:gd name="T51" fmla="*/ 389 h 409"/>
                  <a:gd name="T52" fmla="*/ 236 w 810"/>
                  <a:gd name="T53" fmla="*/ 375 h 409"/>
                  <a:gd name="T54" fmla="*/ 262 w 810"/>
                  <a:gd name="T55" fmla="*/ 334 h 409"/>
                  <a:gd name="T56" fmla="*/ 280 w 810"/>
                  <a:gd name="T57" fmla="*/ 339 h 409"/>
                  <a:gd name="T58" fmla="*/ 303 w 810"/>
                  <a:gd name="T59" fmla="*/ 349 h 409"/>
                  <a:gd name="T60" fmla="*/ 351 w 810"/>
                  <a:gd name="T61" fmla="*/ 324 h 409"/>
                  <a:gd name="T62" fmla="*/ 407 w 810"/>
                  <a:gd name="T63" fmla="*/ 355 h 409"/>
                  <a:gd name="T64" fmla="*/ 430 w 810"/>
                  <a:gd name="T65" fmla="*/ 365 h 409"/>
                  <a:gd name="T66" fmla="*/ 452 w 810"/>
                  <a:gd name="T67" fmla="*/ 394 h 409"/>
                  <a:gd name="T68" fmla="*/ 475 w 810"/>
                  <a:gd name="T69" fmla="*/ 404 h 409"/>
                  <a:gd name="T70" fmla="*/ 508 w 810"/>
                  <a:gd name="T71" fmla="*/ 439 h 409"/>
                  <a:gd name="T72" fmla="*/ 553 w 810"/>
                  <a:gd name="T73" fmla="*/ 498 h 409"/>
                  <a:gd name="T74" fmla="*/ 575 w 810"/>
                  <a:gd name="T75" fmla="*/ 508 h 409"/>
                  <a:gd name="T76" fmla="*/ 639 w 810"/>
                  <a:gd name="T77" fmla="*/ 498 h 409"/>
                  <a:gd name="T78" fmla="*/ 673 w 810"/>
                  <a:gd name="T79" fmla="*/ 478 h 409"/>
                  <a:gd name="T80" fmla="*/ 721 w 810"/>
                  <a:gd name="T81" fmla="*/ 498 h 409"/>
                  <a:gd name="T82" fmla="*/ 743 w 810"/>
                  <a:gd name="T83" fmla="*/ 468 h 409"/>
                  <a:gd name="T84" fmla="*/ 717 w 810"/>
                  <a:gd name="T85" fmla="*/ 419 h 409"/>
                  <a:gd name="T86" fmla="*/ 711 w 810"/>
                  <a:gd name="T87" fmla="*/ 389 h 409"/>
                  <a:gd name="T88" fmla="*/ 687 w 810"/>
                  <a:gd name="T89" fmla="*/ 379 h 409"/>
                  <a:gd name="T90" fmla="*/ 654 w 810"/>
                  <a:gd name="T91" fmla="*/ 359 h 409"/>
                  <a:gd name="T92" fmla="*/ 647 w 810"/>
                  <a:gd name="T93" fmla="*/ 345 h 409"/>
                  <a:gd name="T94" fmla="*/ 654 w 810"/>
                  <a:gd name="T95" fmla="*/ 314 h 409"/>
                  <a:gd name="T96" fmla="*/ 651 w 810"/>
                  <a:gd name="T97" fmla="*/ 270 h 409"/>
                  <a:gd name="T98" fmla="*/ 673 w 810"/>
                  <a:gd name="T99" fmla="*/ 250 h 409"/>
                  <a:gd name="T100" fmla="*/ 673 w 810"/>
                  <a:gd name="T101" fmla="*/ 185 h 409"/>
                  <a:gd name="T102" fmla="*/ 711 w 810"/>
                  <a:gd name="T103" fmla="*/ 151 h 409"/>
                  <a:gd name="T104" fmla="*/ 703 w 810"/>
                  <a:gd name="T105" fmla="*/ 76 h 409"/>
                  <a:gd name="T106" fmla="*/ 639 w 810"/>
                  <a:gd name="T107" fmla="*/ 106 h 409"/>
                  <a:gd name="T108" fmla="*/ 617 w 810"/>
                  <a:gd name="T109" fmla="*/ 145 h 409"/>
                  <a:gd name="T110" fmla="*/ 572 w 810"/>
                  <a:gd name="T111" fmla="*/ 181 h 409"/>
                  <a:gd name="T112" fmla="*/ 505 w 810"/>
                  <a:gd name="T113" fmla="*/ 171 h 409"/>
                  <a:gd name="T114" fmla="*/ 519 w 810"/>
                  <a:gd name="T115" fmla="*/ 106 h 409"/>
                  <a:gd name="T116" fmla="*/ 535 w 810"/>
                  <a:gd name="T117" fmla="*/ 51 h 409"/>
                  <a:gd name="T118" fmla="*/ 542 w 810"/>
                  <a:gd name="T119" fmla="*/ 36 h 409"/>
                  <a:gd name="T120" fmla="*/ 527 w 810"/>
                  <a:gd name="T121" fmla="*/ 11 h 40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10" h="409">
                    <a:moveTo>
                      <a:pt x="564" y="9"/>
                    </a:moveTo>
                    <a:cubicBezTo>
                      <a:pt x="537" y="13"/>
                      <a:pt x="515" y="24"/>
                      <a:pt x="488" y="29"/>
                    </a:cubicBezTo>
                    <a:cubicBezTo>
                      <a:pt x="484" y="32"/>
                      <a:pt x="479" y="33"/>
                      <a:pt x="476" y="37"/>
                    </a:cubicBezTo>
                    <a:cubicBezTo>
                      <a:pt x="473" y="40"/>
                      <a:pt x="475" y="47"/>
                      <a:pt x="472" y="49"/>
                    </a:cubicBezTo>
                    <a:cubicBezTo>
                      <a:pt x="459" y="58"/>
                      <a:pt x="438" y="59"/>
                      <a:pt x="424" y="69"/>
                    </a:cubicBezTo>
                    <a:cubicBezTo>
                      <a:pt x="414" y="99"/>
                      <a:pt x="392" y="90"/>
                      <a:pt x="360" y="93"/>
                    </a:cubicBezTo>
                    <a:cubicBezTo>
                      <a:pt x="355" y="109"/>
                      <a:pt x="346" y="108"/>
                      <a:pt x="332" y="117"/>
                    </a:cubicBezTo>
                    <a:cubicBezTo>
                      <a:pt x="323" y="115"/>
                      <a:pt x="313" y="105"/>
                      <a:pt x="304" y="109"/>
                    </a:cubicBezTo>
                    <a:cubicBezTo>
                      <a:pt x="300" y="111"/>
                      <a:pt x="300" y="118"/>
                      <a:pt x="296" y="121"/>
                    </a:cubicBezTo>
                    <a:cubicBezTo>
                      <a:pt x="289" y="127"/>
                      <a:pt x="279" y="128"/>
                      <a:pt x="272" y="133"/>
                    </a:cubicBezTo>
                    <a:cubicBezTo>
                      <a:pt x="248" y="127"/>
                      <a:pt x="261" y="131"/>
                      <a:pt x="232" y="121"/>
                    </a:cubicBezTo>
                    <a:cubicBezTo>
                      <a:pt x="224" y="118"/>
                      <a:pt x="208" y="113"/>
                      <a:pt x="208" y="113"/>
                    </a:cubicBezTo>
                    <a:cubicBezTo>
                      <a:pt x="202" y="114"/>
                      <a:pt x="183" y="117"/>
                      <a:pt x="176" y="121"/>
                    </a:cubicBezTo>
                    <a:cubicBezTo>
                      <a:pt x="168" y="126"/>
                      <a:pt x="152" y="137"/>
                      <a:pt x="152" y="137"/>
                    </a:cubicBezTo>
                    <a:cubicBezTo>
                      <a:pt x="114" y="135"/>
                      <a:pt x="69" y="141"/>
                      <a:pt x="32" y="129"/>
                    </a:cubicBezTo>
                    <a:cubicBezTo>
                      <a:pt x="3" y="139"/>
                      <a:pt x="13" y="130"/>
                      <a:pt x="0" y="149"/>
                    </a:cubicBezTo>
                    <a:cubicBezTo>
                      <a:pt x="12" y="167"/>
                      <a:pt x="31" y="173"/>
                      <a:pt x="52" y="177"/>
                    </a:cubicBezTo>
                    <a:cubicBezTo>
                      <a:pt x="70" y="186"/>
                      <a:pt x="74" y="197"/>
                      <a:pt x="92" y="185"/>
                    </a:cubicBezTo>
                    <a:cubicBezTo>
                      <a:pt x="100" y="188"/>
                      <a:pt x="109" y="188"/>
                      <a:pt x="116" y="193"/>
                    </a:cubicBezTo>
                    <a:cubicBezTo>
                      <a:pt x="120" y="196"/>
                      <a:pt x="124" y="199"/>
                      <a:pt x="128" y="201"/>
                    </a:cubicBezTo>
                    <a:cubicBezTo>
                      <a:pt x="136" y="204"/>
                      <a:pt x="152" y="209"/>
                      <a:pt x="152" y="209"/>
                    </a:cubicBezTo>
                    <a:cubicBezTo>
                      <a:pt x="155" y="217"/>
                      <a:pt x="157" y="225"/>
                      <a:pt x="160" y="233"/>
                    </a:cubicBezTo>
                    <a:cubicBezTo>
                      <a:pt x="163" y="242"/>
                      <a:pt x="176" y="257"/>
                      <a:pt x="176" y="257"/>
                    </a:cubicBezTo>
                    <a:cubicBezTo>
                      <a:pt x="166" y="273"/>
                      <a:pt x="166" y="279"/>
                      <a:pt x="184" y="285"/>
                    </a:cubicBezTo>
                    <a:cubicBezTo>
                      <a:pt x="193" y="299"/>
                      <a:pt x="212" y="312"/>
                      <a:pt x="228" y="317"/>
                    </a:cubicBezTo>
                    <a:cubicBezTo>
                      <a:pt x="235" y="316"/>
                      <a:pt x="242" y="317"/>
                      <a:pt x="248" y="313"/>
                    </a:cubicBezTo>
                    <a:cubicBezTo>
                      <a:pt x="252" y="311"/>
                      <a:pt x="250" y="305"/>
                      <a:pt x="252" y="301"/>
                    </a:cubicBezTo>
                    <a:cubicBezTo>
                      <a:pt x="266" y="276"/>
                      <a:pt x="262" y="281"/>
                      <a:pt x="280" y="269"/>
                    </a:cubicBezTo>
                    <a:cubicBezTo>
                      <a:pt x="287" y="270"/>
                      <a:pt x="293" y="271"/>
                      <a:pt x="300" y="273"/>
                    </a:cubicBezTo>
                    <a:cubicBezTo>
                      <a:pt x="308" y="275"/>
                      <a:pt x="324" y="281"/>
                      <a:pt x="324" y="281"/>
                    </a:cubicBezTo>
                    <a:cubicBezTo>
                      <a:pt x="343" y="276"/>
                      <a:pt x="358" y="267"/>
                      <a:pt x="376" y="261"/>
                    </a:cubicBezTo>
                    <a:cubicBezTo>
                      <a:pt x="401" y="265"/>
                      <a:pt x="414" y="275"/>
                      <a:pt x="436" y="285"/>
                    </a:cubicBezTo>
                    <a:cubicBezTo>
                      <a:pt x="444" y="288"/>
                      <a:pt x="460" y="293"/>
                      <a:pt x="460" y="293"/>
                    </a:cubicBezTo>
                    <a:cubicBezTo>
                      <a:pt x="468" y="301"/>
                      <a:pt x="473" y="313"/>
                      <a:pt x="484" y="317"/>
                    </a:cubicBezTo>
                    <a:cubicBezTo>
                      <a:pt x="492" y="320"/>
                      <a:pt x="508" y="325"/>
                      <a:pt x="508" y="325"/>
                    </a:cubicBezTo>
                    <a:cubicBezTo>
                      <a:pt x="518" y="340"/>
                      <a:pt x="530" y="343"/>
                      <a:pt x="544" y="353"/>
                    </a:cubicBezTo>
                    <a:cubicBezTo>
                      <a:pt x="557" y="373"/>
                      <a:pt x="572" y="388"/>
                      <a:pt x="592" y="401"/>
                    </a:cubicBezTo>
                    <a:cubicBezTo>
                      <a:pt x="599" y="406"/>
                      <a:pt x="616" y="409"/>
                      <a:pt x="616" y="409"/>
                    </a:cubicBezTo>
                    <a:cubicBezTo>
                      <a:pt x="623" y="408"/>
                      <a:pt x="675" y="403"/>
                      <a:pt x="684" y="401"/>
                    </a:cubicBezTo>
                    <a:cubicBezTo>
                      <a:pt x="697" y="399"/>
                      <a:pt x="707" y="389"/>
                      <a:pt x="720" y="385"/>
                    </a:cubicBezTo>
                    <a:cubicBezTo>
                      <a:pt x="744" y="388"/>
                      <a:pt x="751" y="394"/>
                      <a:pt x="772" y="401"/>
                    </a:cubicBezTo>
                    <a:cubicBezTo>
                      <a:pt x="810" y="392"/>
                      <a:pt x="764" y="398"/>
                      <a:pt x="796" y="377"/>
                    </a:cubicBezTo>
                    <a:cubicBezTo>
                      <a:pt x="803" y="356"/>
                      <a:pt x="787" y="343"/>
                      <a:pt x="768" y="337"/>
                    </a:cubicBezTo>
                    <a:cubicBezTo>
                      <a:pt x="765" y="329"/>
                      <a:pt x="763" y="321"/>
                      <a:pt x="760" y="313"/>
                    </a:cubicBezTo>
                    <a:cubicBezTo>
                      <a:pt x="757" y="305"/>
                      <a:pt x="744" y="308"/>
                      <a:pt x="736" y="305"/>
                    </a:cubicBezTo>
                    <a:cubicBezTo>
                      <a:pt x="722" y="300"/>
                      <a:pt x="712" y="297"/>
                      <a:pt x="700" y="289"/>
                    </a:cubicBezTo>
                    <a:cubicBezTo>
                      <a:pt x="697" y="285"/>
                      <a:pt x="692" y="282"/>
                      <a:pt x="692" y="277"/>
                    </a:cubicBezTo>
                    <a:cubicBezTo>
                      <a:pt x="692" y="269"/>
                      <a:pt x="700" y="253"/>
                      <a:pt x="700" y="253"/>
                    </a:cubicBezTo>
                    <a:cubicBezTo>
                      <a:pt x="697" y="245"/>
                      <a:pt x="686" y="227"/>
                      <a:pt x="696" y="217"/>
                    </a:cubicBezTo>
                    <a:cubicBezTo>
                      <a:pt x="703" y="210"/>
                      <a:pt x="720" y="201"/>
                      <a:pt x="720" y="201"/>
                    </a:cubicBezTo>
                    <a:cubicBezTo>
                      <a:pt x="732" y="183"/>
                      <a:pt x="727" y="169"/>
                      <a:pt x="720" y="149"/>
                    </a:cubicBezTo>
                    <a:cubicBezTo>
                      <a:pt x="739" y="130"/>
                      <a:pt x="752" y="144"/>
                      <a:pt x="760" y="121"/>
                    </a:cubicBezTo>
                    <a:cubicBezTo>
                      <a:pt x="754" y="102"/>
                      <a:pt x="760" y="85"/>
                      <a:pt x="752" y="61"/>
                    </a:cubicBezTo>
                    <a:cubicBezTo>
                      <a:pt x="728" y="66"/>
                      <a:pt x="705" y="71"/>
                      <a:pt x="684" y="85"/>
                    </a:cubicBezTo>
                    <a:cubicBezTo>
                      <a:pt x="675" y="99"/>
                      <a:pt x="674" y="107"/>
                      <a:pt x="660" y="117"/>
                    </a:cubicBezTo>
                    <a:cubicBezTo>
                      <a:pt x="647" y="136"/>
                      <a:pt x="634" y="140"/>
                      <a:pt x="612" y="145"/>
                    </a:cubicBezTo>
                    <a:cubicBezTo>
                      <a:pt x="595" y="133"/>
                      <a:pt x="560" y="139"/>
                      <a:pt x="540" y="137"/>
                    </a:cubicBezTo>
                    <a:cubicBezTo>
                      <a:pt x="543" y="114"/>
                      <a:pt x="544" y="103"/>
                      <a:pt x="556" y="85"/>
                    </a:cubicBezTo>
                    <a:cubicBezTo>
                      <a:pt x="550" y="67"/>
                      <a:pt x="553" y="47"/>
                      <a:pt x="572" y="41"/>
                    </a:cubicBezTo>
                    <a:cubicBezTo>
                      <a:pt x="575" y="37"/>
                      <a:pt x="579" y="34"/>
                      <a:pt x="580" y="29"/>
                    </a:cubicBezTo>
                    <a:cubicBezTo>
                      <a:pt x="581" y="22"/>
                      <a:pt x="573" y="0"/>
                      <a:pt x="564" y="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47" name="Freeform 13"/>
              <p:cNvSpPr>
                <a:spLocks/>
              </p:cNvSpPr>
              <p:nvPr/>
            </p:nvSpPr>
            <p:spPr bwMode="gray">
              <a:xfrm rot="55551">
                <a:off x="4062" y="2050"/>
                <a:ext cx="808" cy="1126"/>
              </a:xfrm>
              <a:custGeom>
                <a:avLst/>
                <a:gdLst>
                  <a:gd name="T0" fmla="*/ 257 w 835"/>
                  <a:gd name="T1" fmla="*/ 0 h 1008"/>
                  <a:gd name="T2" fmla="*/ 209 w 835"/>
                  <a:gd name="T3" fmla="*/ 15 h 1008"/>
                  <a:gd name="T4" fmla="*/ 85 w 835"/>
                  <a:gd name="T5" fmla="*/ 150 h 1008"/>
                  <a:gd name="T6" fmla="*/ 123 w 835"/>
                  <a:gd name="T7" fmla="*/ 315 h 1008"/>
                  <a:gd name="T8" fmla="*/ 85 w 835"/>
                  <a:gd name="T9" fmla="*/ 409 h 1008"/>
                  <a:gd name="T10" fmla="*/ 33 w 835"/>
                  <a:gd name="T11" fmla="*/ 474 h 1008"/>
                  <a:gd name="T12" fmla="*/ 15 w 835"/>
                  <a:gd name="T13" fmla="*/ 564 h 1008"/>
                  <a:gd name="T14" fmla="*/ 59 w 835"/>
                  <a:gd name="T15" fmla="*/ 684 h 1008"/>
                  <a:gd name="T16" fmla="*/ 123 w 835"/>
                  <a:gd name="T17" fmla="*/ 764 h 1008"/>
                  <a:gd name="T18" fmla="*/ 157 w 835"/>
                  <a:gd name="T19" fmla="*/ 784 h 1008"/>
                  <a:gd name="T20" fmla="*/ 141 w 835"/>
                  <a:gd name="T21" fmla="*/ 918 h 1008"/>
                  <a:gd name="T22" fmla="*/ 246 w 835"/>
                  <a:gd name="T23" fmla="*/ 914 h 1008"/>
                  <a:gd name="T24" fmla="*/ 291 w 835"/>
                  <a:gd name="T25" fmla="*/ 859 h 1008"/>
                  <a:gd name="T26" fmla="*/ 321 w 835"/>
                  <a:gd name="T27" fmla="*/ 888 h 1008"/>
                  <a:gd name="T28" fmla="*/ 291 w 835"/>
                  <a:gd name="T29" fmla="*/ 993 h 1008"/>
                  <a:gd name="T30" fmla="*/ 273 w 835"/>
                  <a:gd name="T31" fmla="*/ 1073 h 1008"/>
                  <a:gd name="T32" fmla="*/ 355 w 835"/>
                  <a:gd name="T33" fmla="*/ 1163 h 1008"/>
                  <a:gd name="T34" fmla="*/ 426 w 835"/>
                  <a:gd name="T35" fmla="*/ 1138 h 1008"/>
                  <a:gd name="T36" fmla="*/ 449 w 835"/>
                  <a:gd name="T37" fmla="*/ 1128 h 1008"/>
                  <a:gd name="T38" fmla="*/ 542 w 835"/>
                  <a:gd name="T39" fmla="*/ 1128 h 1008"/>
                  <a:gd name="T40" fmla="*/ 568 w 835"/>
                  <a:gd name="T41" fmla="*/ 1223 h 1008"/>
                  <a:gd name="T42" fmla="*/ 594 w 835"/>
                  <a:gd name="T43" fmla="*/ 1258 h 1008"/>
                  <a:gd name="T44" fmla="*/ 632 w 835"/>
                  <a:gd name="T45" fmla="*/ 1187 h 1008"/>
                  <a:gd name="T46" fmla="*/ 684 w 835"/>
                  <a:gd name="T47" fmla="*/ 1173 h 1008"/>
                  <a:gd name="T48" fmla="*/ 718 w 835"/>
                  <a:gd name="T49" fmla="*/ 1158 h 1008"/>
                  <a:gd name="T50" fmla="*/ 710 w 835"/>
                  <a:gd name="T51" fmla="*/ 1053 h 1008"/>
                  <a:gd name="T52" fmla="*/ 756 w 835"/>
                  <a:gd name="T53" fmla="*/ 1113 h 1008"/>
                  <a:gd name="T54" fmla="*/ 770 w 835"/>
                  <a:gd name="T55" fmla="*/ 1094 h 1008"/>
                  <a:gd name="T56" fmla="*/ 700 w 835"/>
                  <a:gd name="T57" fmla="*/ 853 h 1008"/>
                  <a:gd name="T58" fmla="*/ 647 w 835"/>
                  <a:gd name="T59" fmla="*/ 799 h 1008"/>
                  <a:gd name="T60" fmla="*/ 624 w 835"/>
                  <a:gd name="T61" fmla="*/ 718 h 1008"/>
                  <a:gd name="T62" fmla="*/ 501 w 835"/>
                  <a:gd name="T63" fmla="*/ 629 h 1008"/>
                  <a:gd name="T64" fmla="*/ 434 w 835"/>
                  <a:gd name="T65" fmla="*/ 689 h 1008"/>
                  <a:gd name="T66" fmla="*/ 359 w 835"/>
                  <a:gd name="T67" fmla="*/ 734 h 1008"/>
                  <a:gd name="T68" fmla="*/ 299 w 835"/>
                  <a:gd name="T69" fmla="*/ 714 h 1008"/>
                  <a:gd name="T70" fmla="*/ 287 w 835"/>
                  <a:gd name="T71" fmla="*/ 574 h 1008"/>
                  <a:gd name="T72" fmla="*/ 303 w 835"/>
                  <a:gd name="T73" fmla="*/ 239 h 1008"/>
                  <a:gd name="T74" fmla="*/ 407 w 835"/>
                  <a:gd name="T75" fmla="*/ 140 h 1008"/>
                  <a:gd name="T76" fmla="*/ 377 w 835"/>
                  <a:gd name="T77" fmla="*/ 85 h 1008"/>
                  <a:gd name="T78" fmla="*/ 333 w 835"/>
                  <a:gd name="T79" fmla="*/ 105 h 1008"/>
                  <a:gd name="T80" fmla="*/ 291 w 835"/>
                  <a:gd name="T81" fmla="*/ 20 h 100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835" h="1008">
                    <a:moveTo>
                      <a:pt x="311" y="16"/>
                    </a:moveTo>
                    <a:cubicBezTo>
                      <a:pt x="300" y="9"/>
                      <a:pt x="275" y="0"/>
                      <a:pt x="275" y="0"/>
                    </a:cubicBezTo>
                    <a:cubicBezTo>
                      <a:pt x="266" y="1"/>
                      <a:pt x="256" y="2"/>
                      <a:pt x="247" y="4"/>
                    </a:cubicBezTo>
                    <a:cubicBezTo>
                      <a:pt x="239" y="6"/>
                      <a:pt x="223" y="12"/>
                      <a:pt x="223" y="12"/>
                    </a:cubicBezTo>
                    <a:cubicBezTo>
                      <a:pt x="201" y="78"/>
                      <a:pt x="149" y="71"/>
                      <a:pt x="87" y="80"/>
                    </a:cubicBezTo>
                    <a:cubicBezTo>
                      <a:pt x="82" y="96"/>
                      <a:pt x="86" y="105"/>
                      <a:pt x="91" y="120"/>
                    </a:cubicBezTo>
                    <a:cubicBezTo>
                      <a:pt x="87" y="156"/>
                      <a:pt x="87" y="185"/>
                      <a:pt x="99" y="220"/>
                    </a:cubicBezTo>
                    <a:cubicBezTo>
                      <a:pt x="100" y="223"/>
                      <a:pt x="126" y="241"/>
                      <a:pt x="131" y="252"/>
                    </a:cubicBezTo>
                    <a:cubicBezTo>
                      <a:pt x="134" y="260"/>
                      <a:pt x="139" y="276"/>
                      <a:pt x="139" y="276"/>
                    </a:cubicBezTo>
                    <a:cubicBezTo>
                      <a:pt x="131" y="316"/>
                      <a:pt x="120" y="309"/>
                      <a:pt x="91" y="328"/>
                    </a:cubicBezTo>
                    <a:cubicBezTo>
                      <a:pt x="83" y="340"/>
                      <a:pt x="88" y="357"/>
                      <a:pt x="79" y="368"/>
                    </a:cubicBezTo>
                    <a:cubicBezTo>
                      <a:pt x="75" y="373"/>
                      <a:pt x="42" y="379"/>
                      <a:pt x="35" y="380"/>
                    </a:cubicBezTo>
                    <a:cubicBezTo>
                      <a:pt x="20" y="390"/>
                      <a:pt x="13" y="407"/>
                      <a:pt x="7" y="424"/>
                    </a:cubicBezTo>
                    <a:cubicBezTo>
                      <a:pt x="20" y="464"/>
                      <a:pt x="0" y="402"/>
                      <a:pt x="15" y="452"/>
                    </a:cubicBezTo>
                    <a:cubicBezTo>
                      <a:pt x="17" y="460"/>
                      <a:pt x="23" y="476"/>
                      <a:pt x="23" y="476"/>
                    </a:cubicBezTo>
                    <a:cubicBezTo>
                      <a:pt x="27" y="511"/>
                      <a:pt x="27" y="536"/>
                      <a:pt x="63" y="548"/>
                    </a:cubicBezTo>
                    <a:cubicBezTo>
                      <a:pt x="87" y="572"/>
                      <a:pt x="67" y="605"/>
                      <a:pt x="99" y="616"/>
                    </a:cubicBezTo>
                    <a:cubicBezTo>
                      <a:pt x="110" y="615"/>
                      <a:pt x="120" y="614"/>
                      <a:pt x="131" y="612"/>
                    </a:cubicBezTo>
                    <a:cubicBezTo>
                      <a:pt x="139" y="610"/>
                      <a:pt x="155" y="604"/>
                      <a:pt x="155" y="604"/>
                    </a:cubicBezTo>
                    <a:cubicBezTo>
                      <a:pt x="173" y="609"/>
                      <a:pt x="192" y="612"/>
                      <a:pt x="167" y="628"/>
                    </a:cubicBezTo>
                    <a:cubicBezTo>
                      <a:pt x="153" y="648"/>
                      <a:pt x="155" y="669"/>
                      <a:pt x="147" y="692"/>
                    </a:cubicBezTo>
                    <a:cubicBezTo>
                      <a:pt x="148" y="707"/>
                      <a:pt x="141" y="725"/>
                      <a:pt x="151" y="736"/>
                    </a:cubicBezTo>
                    <a:cubicBezTo>
                      <a:pt x="160" y="745"/>
                      <a:pt x="241" y="736"/>
                      <a:pt x="243" y="736"/>
                    </a:cubicBezTo>
                    <a:cubicBezTo>
                      <a:pt x="250" y="735"/>
                      <a:pt x="258" y="737"/>
                      <a:pt x="263" y="732"/>
                    </a:cubicBezTo>
                    <a:cubicBezTo>
                      <a:pt x="269" y="726"/>
                      <a:pt x="268" y="702"/>
                      <a:pt x="279" y="696"/>
                    </a:cubicBezTo>
                    <a:cubicBezTo>
                      <a:pt x="289" y="691"/>
                      <a:pt x="301" y="691"/>
                      <a:pt x="311" y="688"/>
                    </a:cubicBezTo>
                    <a:cubicBezTo>
                      <a:pt x="317" y="669"/>
                      <a:pt x="328" y="672"/>
                      <a:pt x="347" y="668"/>
                    </a:cubicBezTo>
                    <a:cubicBezTo>
                      <a:pt x="372" y="676"/>
                      <a:pt x="360" y="700"/>
                      <a:pt x="343" y="712"/>
                    </a:cubicBezTo>
                    <a:cubicBezTo>
                      <a:pt x="331" y="729"/>
                      <a:pt x="333" y="748"/>
                      <a:pt x="315" y="760"/>
                    </a:cubicBezTo>
                    <a:cubicBezTo>
                      <a:pt x="314" y="772"/>
                      <a:pt x="315" y="785"/>
                      <a:pt x="311" y="796"/>
                    </a:cubicBezTo>
                    <a:cubicBezTo>
                      <a:pt x="308" y="805"/>
                      <a:pt x="295" y="820"/>
                      <a:pt x="295" y="820"/>
                    </a:cubicBezTo>
                    <a:cubicBezTo>
                      <a:pt x="294" y="833"/>
                      <a:pt x="291" y="847"/>
                      <a:pt x="291" y="860"/>
                    </a:cubicBezTo>
                    <a:cubicBezTo>
                      <a:pt x="291" y="895"/>
                      <a:pt x="347" y="896"/>
                      <a:pt x="371" y="904"/>
                    </a:cubicBezTo>
                    <a:cubicBezTo>
                      <a:pt x="374" y="913"/>
                      <a:pt x="372" y="926"/>
                      <a:pt x="379" y="932"/>
                    </a:cubicBezTo>
                    <a:cubicBezTo>
                      <a:pt x="385" y="937"/>
                      <a:pt x="403" y="940"/>
                      <a:pt x="403" y="940"/>
                    </a:cubicBezTo>
                    <a:lnTo>
                      <a:pt x="455" y="912"/>
                    </a:lnTo>
                    <a:cubicBezTo>
                      <a:pt x="455" y="912"/>
                      <a:pt x="455" y="912"/>
                      <a:pt x="455" y="912"/>
                    </a:cubicBezTo>
                    <a:cubicBezTo>
                      <a:pt x="463" y="909"/>
                      <a:pt x="479" y="904"/>
                      <a:pt x="479" y="904"/>
                    </a:cubicBezTo>
                    <a:cubicBezTo>
                      <a:pt x="500" y="909"/>
                      <a:pt x="517" y="908"/>
                      <a:pt x="535" y="896"/>
                    </a:cubicBezTo>
                    <a:cubicBezTo>
                      <a:pt x="550" y="898"/>
                      <a:pt x="569" y="893"/>
                      <a:pt x="579" y="904"/>
                    </a:cubicBezTo>
                    <a:cubicBezTo>
                      <a:pt x="587" y="914"/>
                      <a:pt x="590" y="939"/>
                      <a:pt x="599" y="952"/>
                    </a:cubicBezTo>
                    <a:cubicBezTo>
                      <a:pt x="594" y="971"/>
                      <a:pt x="590" y="967"/>
                      <a:pt x="607" y="980"/>
                    </a:cubicBezTo>
                    <a:cubicBezTo>
                      <a:pt x="615" y="986"/>
                      <a:pt x="631" y="996"/>
                      <a:pt x="631" y="996"/>
                    </a:cubicBezTo>
                    <a:cubicBezTo>
                      <a:pt x="632" y="1000"/>
                      <a:pt x="631" y="1008"/>
                      <a:pt x="635" y="1008"/>
                    </a:cubicBezTo>
                    <a:cubicBezTo>
                      <a:pt x="642" y="1008"/>
                      <a:pt x="647" y="982"/>
                      <a:pt x="647" y="980"/>
                    </a:cubicBezTo>
                    <a:cubicBezTo>
                      <a:pt x="652" y="961"/>
                      <a:pt x="656" y="957"/>
                      <a:pt x="675" y="952"/>
                    </a:cubicBezTo>
                    <a:cubicBezTo>
                      <a:pt x="694" y="957"/>
                      <a:pt x="701" y="970"/>
                      <a:pt x="719" y="964"/>
                    </a:cubicBezTo>
                    <a:cubicBezTo>
                      <a:pt x="721" y="957"/>
                      <a:pt x="724" y="944"/>
                      <a:pt x="731" y="940"/>
                    </a:cubicBezTo>
                    <a:cubicBezTo>
                      <a:pt x="738" y="936"/>
                      <a:pt x="747" y="935"/>
                      <a:pt x="755" y="932"/>
                    </a:cubicBezTo>
                    <a:cubicBezTo>
                      <a:pt x="759" y="931"/>
                      <a:pt x="767" y="928"/>
                      <a:pt x="767" y="928"/>
                    </a:cubicBezTo>
                    <a:cubicBezTo>
                      <a:pt x="786" y="899"/>
                      <a:pt x="745" y="886"/>
                      <a:pt x="727" y="868"/>
                    </a:cubicBezTo>
                    <a:cubicBezTo>
                      <a:pt x="732" y="846"/>
                      <a:pt x="738" y="849"/>
                      <a:pt x="759" y="844"/>
                    </a:cubicBezTo>
                    <a:cubicBezTo>
                      <a:pt x="778" y="850"/>
                      <a:pt x="772" y="859"/>
                      <a:pt x="783" y="872"/>
                    </a:cubicBezTo>
                    <a:cubicBezTo>
                      <a:pt x="790" y="880"/>
                      <a:pt x="800" y="885"/>
                      <a:pt x="807" y="892"/>
                    </a:cubicBezTo>
                    <a:cubicBezTo>
                      <a:pt x="814" y="891"/>
                      <a:pt x="822" y="893"/>
                      <a:pt x="827" y="888"/>
                    </a:cubicBezTo>
                    <a:cubicBezTo>
                      <a:pt x="830" y="885"/>
                      <a:pt x="823" y="880"/>
                      <a:pt x="823" y="876"/>
                    </a:cubicBezTo>
                    <a:cubicBezTo>
                      <a:pt x="818" y="821"/>
                      <a:pt x="835" y="785"/>
                      <a:pt x="783" y="768"/>
                    </a:cubicBezTo>
                    <a:cubicBezTo>
                      <a:pt x="773" y="737"/>
                      <a:pt x="765" y="711"/>
                      <a:pt x="747" y="684"/>
                    </a:cubicBezTo>
                    <a:cubicBezTo>
                      <a:pt x="742" y="676"/>
                      <a:pt x="723" y="668"/>
                      <a:pt x="723" y="668"/>
                    </a:cubicBezTo>
                    <a:cubicBezTo>
                      <a:pt x="715" y="656"/>
                      <a:pt x="691" y="640"/>
                      <a:pt x="691" y="640"/>
                    </a:cubicBezTo>
                    <a:cubicBezTo>
                      <a:pt x="686" y="625"/>
                      <a:pt x="676" y="623"/>
                      <a:pt x="671" y="608"/>
                    </a:cubicBezTo>
                    <a:cubicBezTo>
                      <a:pt x="670" y="597"/>
                      <a:pt x="672" y="585"/>
                      <a:pt x="667" y="576"/>
                    </a:cubicBezTo>
                    <a:cubicBezTo>
                      <a:pt x="663" y="570"/>
                      <a:pt x="627" y="547"/>
                      <a:pt x="619" y="544"/>
                    </a:cubicBezTo>
                    <a:cubicBezTo>
                      <a:pt x="591" y="523"/>
                      <a:pt x="569" y="511"/>
                      <a:pt x="535" y="504"/>
                    </a:cubicBezTo>
                    <a:cubicBezTo>
                      <a:pt x="506" y="506"/>
                      <a:pt x="468" y="503"/>
                      <a:pt x="443" y="520"/>
                    </a:cubicBezTo>
                    <a:cubicBezTo>
                      <a:pt x="453" y="549"/>
                      <a:pt x="444" y="539"/>
                      <a:pt x="463" y="552"/>
                    </a:cubicBezTo>
                    <a:cubicBezTo>
                      <a:pt x="458" y="577"/>
                      <a:pt x="446" y="584"/>
                      <a:pt x="423" y="592"/>
                    </a:cubicBezTo>
                    <a:cubicBezTo>
                      <a:pt x="410" y="591"/>
                      <a:pt x="396" y="592"/>
                      <a:pt x="383" y="588"/>
                    </a:cubicBezTo>
                    <a:cubicBezTo>
                      <a:pt x="366" y="582"/>
                      <a:pt x="380" y="552"/>
                      <a:pt x="355" y="544"/>
                    </a:cubicBezTo>
                    <a:cubicBezTo>
                      <a:pt x="333" y="548"/>
                      <a:pt x="326" y="551"/>
                      <a:pt x="319" y="572"/>
                    </a:cubicBezTo>
                    <a:cubicBezTo>
                      <a:pt x="303" y="567"/>
                      <a:pt x="300" y="560"/>
                      <a:pt x="295" y="544"/>
                    </a:cubicBezTo>
                    <a:cubicBezTo>
                      <a:pt x="298" y="516"/>
                      <a:pt x="302" y="488"/>
                      <a:pt x="307" y="460"/>
                    </a:cubicBezTo>
                    <a:cubicBezTo>
                      <a:pt x="309" y="447"/>
                      <a:pt x="315" y="420"/>
                      <a:pt x="315" y="420"/>
                    </a:cubicBezTo>
                    <a:cubicBezTo>
                      <a:pt x="315" y="419"/>
                      <a:pt x="298" y="241"/>
                      <a:pt x="323" y="192"/>
                    </a:cubicBezTo>
                    <a:cubicBezTo>
                      <a:pt x="336" y="166"/>
                      <a:pt x="371" y="133"/>
                      <a:pt x="399" y="124"/>
                    </a:cubicBezTo>
                    <a:cubicBezTo>
                      <a:pt x="411" y="120"/>
                      <a:pt x="435" y="112"/>
                      <a:pt x="435" y="112"/>
                    </a:cubicBezTo>
                    <a:cubicBezTo>
                      <a:pt x="439" y="101"/>
                      <a:pt x="440" y="84"/>
                      <a:pt x="427" y="76"/>
                    </a:cubicBezTo>
                    <a:cubicBezTo>
                      <a:pt x="420" y="72"/>
                      <a:pt x="411" y="71"/>
                      <a:pt x="403" y="68"/>
                    </a:cubicBezTo>
                    <a:cubicBezTo>
                      <a:pt x="399" y="67"/>
                      <a:pt x="391" y="64"/>
                      <a:pt x="391" y="64"/>
                    </a:cubicBezTo>
                    <a:cubicBezTo>
                      <a:pt x="378" y="68"/>
                      <a:pt x="355" y="84"/>
                      <a:pt x="355" y="84"/>
                    </a:cubicBezTo>
                    <a:cubicBezTo>
                      <a:pt x="351" y="81"/>
                      <a:pt x="344" y="81"/>
                      <a:pt x="343" y="76"/>
                    </a:cubicBezTo>
                    <a:cubicBezTo>
                      <a:pt x="337" y="49"/>
                      <a:pt x="363" y="16"/>
                      <a:pt x="311" y="1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48" name="Freeform 14"/>
              <p:cNvSpPr>
                <a:spLocks/>
              </p:cNvSpPr>
              <p:nvPr/>
            </p:nvSpPr>
            <p:spPr bwMode="gray">
              <a:xfrm rot="55551">
                <a:off x="4204" y="1523"/>
                <a:ext cx="549" cy="649"/>
              </a:xfrm>
              <a:custGeom>
                <a:avLst/>
                <a:gdLst>
                  <a:gd name="T0" fmla="*/ 249 w 568"/>
                  <a:gd name="T1" fmla="*/ 20 h 581"/>
                  <a:gd name="T2" fmla="*/ 189 w 568"/>
                  <a:gd name="T3" fmla="*/ 35 h 581"/>
                  <a:gd name="T4" fmla="*/ 123 w 568"/>
                  <a:gd name="T5" fmla="*/ 40 h 581"/>
                  <a:gd name="T6" fmla="*/ 93 w 568"/>
                  <a:gd name="T7" fmla="*/ 109 h 581"/>
                  <a:gd name="T8" fmla="*/ 59 w 568"/>
                  <a:gd name="T9" fmla="*/ 160 h 581"/>
                  <a:gd name="T10" fmla="*/ 100 w 568"/>
                  <a:gd name="T11" fmla="*/ 269 h 581"/>
                  <a:gd name="T12" fmla="*/ 115 w 568"/>
                  <a:gd name="T13" fmla="*/ 299 h 581"/>
                  <a:gd name="T14" fmla="*/ 59 w 568"/>
                  <a:gd name="T15" fmla="*/ 360 h 581"/>
                  <a:gd name="T16" fmla="*/ 37 w 568"/>
                  <a:gd name="T17" fmla="*/ 399 h 581"/>
                  <a:gd name="T18" fmla="*/ 33 w 568"/>
                  <a:gd name="T19" fmla="*/ 445 h 581"/>
                  <a:gd name="T20" fmla="*/ 11 w 568"/>
                  <a:gd name="T21" fmla="*/ 455 h 581"/>
                  <a:gd name="T22" fmla="*/ 21 w 568"/>
                  <a:gd name="T23" fmla="*/ 529 h 581"/>
                  <a:gd name="T24" fmla="*/ 29 w 568"/>
                  <a:gd name="T25" fmla="*/ 544 h 581"/>
                  <a:gd name="T26" fmla="*/ 63 w 568"/>
                  <a:gd name="T27" fmla="*/ 569 h 581"/>
                  <a:gd name="T28" fmla="*/ 89 w 568"/>
                  <a:gd name="T29" fmla="*/ 629 h 581"/>
                  <a:gd name="T30" fmla="*/ 126 w 568"/>
                  <a:gd name="T31" fmla="*/ 609 h 581"/>
                  <a:gd name="T32" fmla="*/ 189 w 568"/>
                  <a:gd name="T33" fmla="*/ 639 h 581"/>
                  <a:gd name="T34" fmla="*/ 205 w 568"/>
                  <a:gd name="T35" fmla="*/ 704 h 581"/>
                  <a:gd name="T36" fmla="*/ 265 w 568"/>
                  <a:gd name="T37" fmla="*/ 694 h 581"/>
                  <a:gd name="T38" fmla="*/ 291 w 568"/>
                  <a:gd name="T39" fmla="*/ 714 h 581"/>
                  <a:gd name="T40" fmla="*/ 335 w 568"/>
                  <a:gd name="T41" fmla="*/ 674 h 581"/>
                  <a:gd name="T42" fmla="*/ 343 w 568"/>
                  <a:gd name="T43" fmla="*/ 659 h 581"/>
                  <a:gd name="T44" fmla="*/ 347 w 568"/>
                  <a:gd name="T45" fmla="*/ 619 h 581"/>
                  <a:gd name="T46" fmla="*/ 384 w 568"/>
                  <a:gd name="T47" fmla="*/ 609 h 581"/>
                  <a:gd name="T48" fmla="*/ 414 w 568"/>
                  <a:gd name="T49" fmla="*/ 624 h 581"/>
                  <a:gd name="T50" fmla="*/ 470 w 568"/>
                  <a:gd name="T51" fmla="*/ 548 h 581"/>
                  <a:gd name="T52" fmla="*/ 492 w 568"/>
                  <a:gd name="T53" fmla="*/ 499 h 581"/>
                  <a:gd name="T54" fmla="*/ 504 w 568"/>
                  <a:gd name="T55" fmla="*/ 489 h 581"/>
                  <a:gd name="T56" fmla="*/ 504 w 568"/>
                  <a:gd name="T57" fmla="*/ 459 h 581"/>
                  <a:gd name="T58" fmla="*/ 481 w 568"/>
                  <a:gd name="T59" fmla="*/ 449 h 581"/>
                  <a:gd name="T60" fmla="*/ 444 w 568"/>
                  <a:gd name="T61" fmla="*/ 455 h 581"/>
                  <a:gd name="T62" fmla="*/ 418 w 568"/>
                  <a:gd name="T63" fmla="*/ 374 h 581"/>
                  <a:gd name="T64" fmla="*/ 410 w 568"/>
                  <a:gd name="T65" fmla="*/ 344 h 581"/>
                  <a:gd name="T66" fmla="*/ 406 w 568"/>
                  <a:gd name="T67" fmla="*/ 330 h 581"/>
                  <a:gd name="T68" fmla="*/ 448 w 568"/>
                  <a:gd name="T69" fmla="*/ 214 h 581"/>
                  <a:gd name="T70" fmla="*/ 500 w 568"/>
                  <a:gd name="T71" fmla="*/ 249 h 581"/>
                  <a:gd name="T72" fmla="*/ 526 w 568"/>
                  <a:gd name="T73" fmla="*/ 245 h 581"/>
                  <a:gd name="T74" fmla="*/ 518 w 568"/>
                  <a:gd name="T75" fmla="*/ 214 h 581"/>
                  <a:gd name="T76" fmla="*/ 515 w 568"/>
                  <a:gd name="T77" fmla="*/ 160 h 581"/>
                  <a:gd name="T78" fmla="*/ 459 w 568"/>
                  <a:gd name="T79" fmla="*/ 120 h 581"/>
                  <a:gd name="T80" fmla="*/ 403 w 568"/>
                  <a:gd name="T81" fmla="*/ 79 h 581"/>
                  <a:gd name="T82" fmla="*/ 373 w 568"/>
                  <a:gd name="T83" fmla="*/ 45 h 581"/>
                  <a:gd name="T84" fmla="*/ 343 w 568"/>
                  <a:gd name="T85" fmla="*/ 20 h 581"/>
                  <a:gd name="T86" fmla="*/ 321 w 568"/>
                  <a:gd name="T87" fmla="*/ 0 h 581"/>
                  <a:gd name="T88" fmla="*/ 261 w 568"/>
                  <a:gd name="T89" fmla="*/ 20 h 581"/>
                  <a:gd name="T90" fmla="*/ 246 w 568"/>
                  <a:gd name="T91" fmla="*/ 25 h 581"/>
                  <a:gd name="T92" fmla="*/ 235 w 568"/>
                  <a:gd name="T93" fmla="*/ 30 h 581"/>
                  <a:gd name="T94" fmla="*/ 249 w 568"/>
                  <a:gd name="T95" fmla="*/ 20 h 5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68" h="581">
                    <a:moveTo>
                      <a:pt x="267" y="16"/>
                    </a:moveTo>
                    <a:cubicBezTo>
                      <a:pt x="245" y="20"/>
                      <a:pt x="226" y="25"/>
                      <a:pt x="203" y="28"/>
                    </a:cubicBezTo>
                    <a:cubicBezTo>
                      <a:pt x="181" y="35"/>
                      <a:pt x="155" y="29"/>
                      <a:pt x="131" y="32"/>
                    </a:cubicBezTo>
                    <a:cubicBezTo>
                      <a:pt x="118" y="52"/>
                      <a:pt x="123" y="80"/>
                      <a:pt x="99" y="88"/>
                    </a:cubicBezTo>
                    <a:cubicBezTo>
                      <a:pt x="83" y="104"/>
                      <a:pt x="71" y="105"/>
                      <a:pt x="63" y="128"/>
                    </a:cubicBezTo>
                    <a:cubicBezTo>
                      <a:pt x="68" y="163"/>
                      <a:pt x="70" y="204"/>
                      <a:pt x="107" y="216"/>
                    </a:cubicBezTo>
                    <a:cubicBezTo>
                      <a:pt x="112" y="224"/>
                      <a:pt x="125" y="231"/>
                      <a:pt x="123" y="240"/>
                    </a:cubicBezTo>
                    <a:cubicBezTo>
                      <a:pt x="114" y="284"/>
                      <a:pt x="107" y="282"/>
                      <a:pt x="63" y="288"/>
                    </a:cubicBezTo>
                    <a:cubicBezTo>
                      <a:pt x="54" y="302"/>
                      <a:pt x="53" y="310"/>
                      <a:pt x="39" y="320"/>
                    </a:cubicBezTo>
                    <a:cubicBezTo>
                      <a:pt x="36" y="330"/>
                      <a:pt x="41" y="352"/>
                      <a:pt x="35" y="356"/>
                    </a:cubicBezTo>
                    <a:cubicBezTo>
                      <a:pt x="28" y="361"/>
                      <a:pt x="11" y="364"/>
                      <a:pt x="11" y="364"/>
                    </a:cubicBezTo>
                    <a:cubicBezTo>
                      <a:pt x="0" y="397"/>
                      <a:pt x="2" y="393"/>
                      <a:pt x="23" y="424"/>
                    </a:cubicBezTo>
                    <a:cubicBezTo>
                      <a:pt x="26" y="428"/>
                      <a:pt x="26" y="434"/>
                      <a:pt x="31" y="436"/>
                    </a:cubicBezTo>
                    <a:cubicBezTo>
                      <a:pt x="44" y="440"/>
                      <a:pt x="67" y="456"/>
                      <a:pt x="67" y="456"/>
                    </a:cubicBezTo>
                    <a:cubicBezTo>
                      <a:pt x="74" y="477"/>
                      <a:pt x="75" y="491"/>
                      <a:pt x="95" y="504"/>
                    </a:cubicBezTo>
                    <a:cubicBezTo>
                      <a:pt x="110" y="500"/>
                      <a:pt x="120" y="493"/>
                      <a:pt x="135" y="488"/>
                    </a:cubicBezTo>
                    <a:cubicBezTo>
                      <a:pt x="158" y="496"/>
                      <a:pt x="180" y="507"/>
                      <a:pt x="203" y="512"/>
                    </a:cubicBezTo>
                    <a:cubicBezTo>
                      <a:pt x="198" y="533"/>
                      <a:pt x="197" y="557"/>
                      <a:pt x="219" y="564"/>
                    </a:cubicBezTo>
                    <a:cubicBezTo>
                      <a:pt x="251" y="556"/>
                      <a:pt x="242" y="551"/>
                      <a:pt x="283" y="556"/>
                    </a:cubicBezTo>
                    <a:cubicBezTo>
                      <a:pt x="310" y="565"/>
                      <a:pt x="284" y="581"/>
                      <a:pt x="311" y="572"/>
                    </a:cubicBezTo>
                    <a:cubicBezTo>
                      <a:pt x="325" y="558"/>
                      <a:pt x="340" y="546"/>
                      <a:pt x="359" y="540"/>
                    </a:cubicBezTo>
                    <a:cubicBezTo>
                      <a:pt x="362" y="536"/>
                      <a:pt x="366" y="533"/>
                      <a:pt x="367" y="528"/>
                    </a:cubicBezTo>
                    <a:cubicBezTo>
                      <a:pt x="370" y="518"/>
                      <a:pt x="366" y="505"/>
                      <a:pt x="371" y="496"/>
                    </a:cubicBezTo>
                    <a:cubicBezTo>
                      <a:pt x="372" y="494"/>
                      <a:pt x="404" y="489"/>
                      <a:pt x="411" y="488"/>
                    </a:cubicBezTo>
                    <a:cubicBezTo>
                      <a:pt x="444" y="496"/>
                      <a:pt x="417" y="509"/>
                      <a:pt x="443" y="500"/>
                    </a:cubicBezTo>
                    <a:cubicBezTo>
                      <a:pt x="452" y="465"/>
                      <a:pt x="479" y="464"/>
                      <a:pt x="503" y="440"/>
                    </a:cubicBezTo>
                    <a:cubicBezTo>
                      <a:pt x="488" y="418"/>
                      <a:pt x="507" y="413"/>
                      <a:pt x="527" y="400"/>
                    </a:cubicBezTo>
                    <a:cubicBezTo>
                      <a:pt x="531" y="397"/>
                      <a:pt x="539" y="392"/>
                      <a:pt x="539" y="392"/>
                    </a:cubicBezTo>
                    <a:cubicBezTo>
                      <a:pt x="541" y="386"/>
                      <a:pt x="548" y="374"/>
                      <a:pt x="539" y="368"/>
                    </a:cubicBezTo>
                    <a:cubicBezTo>
                      <a:pt x="532" y="363"/>
                      <a:pt x="515" y="360"/>
                      <a:pt x="515" y="360"/>
                    </a:cubicBezTo>
                    <a:cubicBezTo>
                      <a:pt x="486" y="370"/>
                      <a:pt x="499" y="370"/>
                      <a:pt x="475" y="364"/>
                    </a:cubicBezTo>
                    <a:cubicBezTo>
                      <a:pt x="460" y="342"/>
                      <a:pt x="454" y="325"/>
                      <a:pt x="447" y="300"/>
                    </a:cubicBezTo>
                    <a:cubicBezTo>
                      <a:pt x="445" y="292"/>
                      <a:pt x="442" y="284"/>
                      <a:pt x="439" y="276"/>
                    </a:cubicBezTo>
                    <a:cubicBezTo>
                      <a:pt x="438" y="272"/>
                      <a:pt x="435" y="264"/>
                      <a:pt x="435" y="264"/>
                    </a:cubicBezTo>
                    <a:cubicBezTo>
                      <a:pt x="438" y="227"/>
                      <a:pt x="439" y="185"/>
                      <a:pt x="479" y="172"/>
                    </a:cubicBezTo>
                    <a:cubicBezTo>
                      <a:pt x="500" y="177"/>
                      <a:pt x="516" y="190"/>
                      <a:pt x="535" y="200"/>
                    </a:cubicBezTo>
                    <a:cubicBezTo>
                      <a:pt x="544" y="199"/>
                      <a:pt x="558" y="204"/>
                      <a:pt x="563" y="196"/>
                    </a:cubicBezTo>
                    <a:cubicBezTo>
                      <a:pt x="568" y="189"/>
                      <a:pt x="555" y="172"/>
                      <a:pt x="555" y="172"/>
                    </a:cubicBezTo>
                    <a:cubicBezTo>
                      <a:pt x="554" y="157"/>
                      <a:pt x="557" y="141"/>
                      <a:pt x="551" y="128"/>
                    </a:cubicBezTo>
                    <a:cubicBezTo>
                      <a:pt x="545" y="116"/>
                      <a:pt x="503" y="100"/>
                      <a:pt x="491" y="96"/>
                    </a:cubicBezTo>
                    <a:cubicBezTo>
                      <a:pt x="474" y="70"/>
                      <a:pt x="459" y="68"/>
                      <a:pt x="431" y="64"/>
                    </a:cubicBezTo>
                    <a:cubicBezTo>
                      <a:pt x="423" y="52"/>
                      <a:pt x="399" y="36"/>
                      <a:pt x="399" y="36"/>
                    </a:cubicBezTo>
                    <a:cubicBezTo>
                      <a:pt x="386" y="17"/>
                      <a:pt x="396" y="26"/>
                      <a:pt x="367" y="16"/>
                    </a:cubicBezTo>
                    <a:cubicBezTo>
                      <a:pt x="358" y="13"/>
                      <a:pt x="343" y="0"/>
                      <a:pt x="343" y="0"/>
                    </a:cubicBezTo>
                    <a:cubicBezTo>
                      <a:pt x="303" y="4"/>
                      <a:pt x="307" y="4"/>
                      <a:pt x="279" y="16"/>
                    </a:cubicBezTo>
                    <a:cubicBezTo>
                      <a:pt x="274" y="18"/>
                      <a:pt x="268" y="18"/>
                      <a:pt x="263" y="20"/>
                    </a:cubicBezTo>
                    <a:cubicBezTo>
                      <a:pt x="259" y="21"/>
                      <a:pt x="248" y="27"/>
                      <a:pt x="251" y="24"/>
                    </a:cubicBezTo>
                    <a:cubicBezTo>
                      <a:pt x="255" y="20"/>
                      <a:pt x="262" y="19"/>
                      <a:pt x="267" y="1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49" name="Freeform 15"/>
              <p:cNvSpPr>
                <a:spLocks/>
              </p:cNvSpPr>
              <p:nvPr/>
            </p:nvSpPr>
            <p:spPr bwMode="gray">
              <a:xfrm rot="55551">
                <a:off x="4425" y="3047"/>
                <a:ext cx="194" cy="158"/>
              </a:xfrm>
              <a:custGeom>
                <a:avLst/>
                <a:gdLst>
                  <a:gd name="T0" fmla="*/ 98 w 200"/>
                  <a:gd name="T1" fmla="*/ 131 h 141"/>
                  <a:gd name="T2" fmla="*/ 136 w 200"/>
                  <a:gd name="T3" fmla="*/ 81 h 141"/>
                  <a:gd name="T4" fmla="*/ 154 w 200"/>
                  <a:gd name="T5" fmla="*/ 61 h 141"/>
                  <a:gd name="T6" fmla="*/ 188 w 200"/>
                  <a:gd name="T7" fmla="*/ 30 h 141"/>
                  <a:gd name="T8" fmla="*/ 162 w 200"/>
                  <a:gd name="T9" fmla="*/ 0 h 141"/>
                  <a:gd name="T10" fmla="*/ 52 w 200"/>
                  <a:gd name="T11" fmla="*/ 20 h 141"/>
                  <a:gd name="T12" fmla="*/ 4 w 200"/>
                  <a:gd name="T13" fmla="*/ 50 h 141"/>
                  <a:gd name="T14" fmla="*/ 0 w 200"/>
                  <a:gd name="T15" fmla="*/ 111 h 141"/>
                  <a:gd name="T16" fmla="*/ 46 w 200"/>
                  <a:gd name="T17" fmla="*/ 146 h 141"/>
                  <a:gd name="T18" fmla="*/ 86 w 200"/>
                  <a:gd name="T19" fmla="*/ 170 h 141"/>
                  <a:gd name="T20" fmla="*/ 98 w 200"/>
                  <a:gd name="T21" fmla="*/ 131 h 1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" h="141">
                    <a:moveTo>
                      <a:pt x="104" y="104"/>
                    </a:moveTo>
                    <a:cubicBezTo>
                      <a:pt x="110" y="86"/>
                      <a:pt x="129" y="74"/>
                      <a:pt x="144" y="64"/>
                    </a:cubicBezTo>
                    <a:cubicBezTo>
                      <a:pt x="167" y="30"/>
                      <a:pt x="136" y="70"/>
                      <a:pt x="164" y="48"/>
                    </a:cubicBezTo>
                    <a:cubicBezTo>
                      <a:pt x="181" y="34"/>
                      <a:pt x="174" y="30"/>
                      <a:pt x="200" y="24"/>
                    </a:cubicBezTo>
                    <a:cubicBezTo>
                      <a:pt x="195" y="8"/>
                      <a:pt x="188" y="5"/>
                      <a:pt x="172" y="0"/>
                    </a:cubicBezTo>
                    <a:cubicBezTo>
                      <a:pt x="130" y="5"/>
                      <a:pt x="100" y="13"/>
                      <a:pt x="56" y="16"/>
                    </a:cubicBezTo>
                    <a:cubicBezTo>
                      <a:pt x="41" y="39"/>
                      <a:pt x="33" y="36"/>
                      <a:pt x="4" y="40"/>
                    </a:cubicBezTo>
                    <a:cubicBezTo>
                      <a:pt x="8" y="60"/>
                      <a:pt x="6" y="69"/>
                      <a:pt x="0" y="88"/>
                    </a:cubicBezTo>
                    <a:cubicBezTo>
                      <a:pt x="8" y="112"/>
                      <a:pt x="27" y="109"/>
                      <a:pt x="48" y="116"/>
                    </a:cubicBezTo>
                    <a:cubicBezTo>
                      <a:pt x="63" y="139"/>
                      <a:pt x="63" y="141"/>
                      <a:pt x="92" y="136"/>
                    </a:cubicBezTo>
                    <a:cubicBezTo>
                      <a:pt x="101" y="109"/>
                      <a:pt x="96" y="120"/>
                      <a:pt x="104" y="10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0" name="Freeform 16"/>
              <p:cNvSpPr>
                <a:spLocks/>
              </p:cNvSpPr>
              <p:nvPr/>
            </p:nvSpPr>
            <p:spPr bwMode="gray">
              <a:xfrm rot="55551">
                <a:off x="4616" y="2993"/>
                <a:ext cx="268" cy="492"/>
              </a:xfrm>
              <a:custGeom>
                <a:avLst/>
                <a:gdLst>
                  <a:gd name="T0" fmla="*/ 241 w 277"/>
                  <a:gd name="T1" fmla="*/ 230 h 440"/>
                  <a:gd name="T2" fmla="*/ 195 w 277"/>
                  <a:gd name="T3" fmla="*/ 40 h 440"/>
                  <a:gd name="T4" fmla="*/ 155 w 277"/>
                  <a:gd name="T5" fmla="*/ 4 h 440"/>
                  <a:gd name="T6" fmla="*/ 143 w 277"/>
                  <a:gd name="T7" fmla="*/ 0 h 440"/>
                  <a:gd name="T8" fmla="*/ 143 w 277"/>
                  <a:gd name="T9" fmla="*/ 45 h 440"/>
                  <a:gd name="T10" fmla="*/ 159 w 277"/>
                  <a:gd name="T11" fmla="*/ 75 h 440"/>
                  <a:gd name="T12" fmla="*/ 165 w 277"/>
                  <a:gd name="T13" fmla="*/ 91 h 440"/>
                  <a:gd name="T14" fmla="*/ 132 w 277"/>
                  <a:gd name="T15" fmla="*/ 130 h 440"/>
                  <a:gd name="T16" fmla="*/ 113 w 277"/>
                  <a:gd name="T17" fmla="*/ 155 h 440"/>
                  <a:gd name="T18" fmla="*/ 65 w 277"/>
                  <a:gd name="T19" fmla="*/ 140 h 440"/>
                  <a:gd name="T20" fmla="*/ 43 w 277"/>
                  <a:gd name="T21" fmla="*/ 205 h 440"/>
                  <a:gd name="T22" fmla="*/ 65 w 277"/>
                  <a:gd name="T23" fmla="*/ 300 h 440"/>
                  <a:gd name="T24" fmla="*/ 72 w 277"/>
                  <a:gd name="T25" fmla="*/ 330 h 440"/>
                  <a:gd name="T26" fmla="*/ 75 w 277"/>
                  <a:gd name="T27" fmla="*/ 346 h 440"/>
                  <a:gd name="T28" fmla="*/ 9 w 277"/>
                  <a:gd name="T29" fmla="*/ 390 h 440"/>
                  <a:gd name="T30" fmla="*/ 35 w 277"/>
                  <a:gd name="T31" fmla="*/ 480 h 440"/>
                  <a:gd name="T32" fmla="*/ 105 w 277"/>
                  <a:gd name="T33" fmla="*/ 550 h 440"/>
                  <a:gd name="T34" fmla="*/ 117 w 277"/>
                  <a:gd name="T35" fmla="*/ 515 h 440"/>
                  <a:gd name="T36" fmla="*/ 185 w 277"/>
                  <a:gd name="T37" fmla="*/ 495 h 440"/>
                  <a:gd name="T38" fmla="*/ 222 w 277"/>
                  <a:gd name="T39" fmla="*/ 435 h 440"/>
                  <a:gd name="T40" fmla="*/ 245 w 277"/>
                  <a:gd name="T41" fmla="*/ 210 h 440"/>
                  <a:gd name="T42" fmla="*/ 225 w 277"/>
                  <a:gd name="T43" fmla="*/ 70 h 44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77" h="440">
                    <a:moveTo>
                      <a:pt x="257" y="184"/>
                    </a:moveTo>
                    <a:cubicBezTo>
                      <a:pt x="252" y="61"/>
                      <a:pt x="277" y="77"/>
                      <a:pt x="209" y="32"/>
                    </a:cubicBezTo>
                    <a:cubicBezTo>
                      <a:pt x="196" y="13"/>
                      <a:pt x="187" y="11"/>
                      <a:pt x="165" y="4"/>
                    </a:cubicBezTo>
                    <a:cubicBezTo>
                      <a:pt x="161" y="3"/>
                      <a:pt x="153" y="0"/>
                      <a:pt x="153" y="0"/>
                    </a:cubicBezTo>
                    <a:cubicBezTo>
                      <a:pt x="129" y="8"/>
                      <a:pt x="136" y="24"/>
                      <a:pt x="153" y="36"/>
                    </a:cubicBezTo>
                    <a:cubicBezTo>
                      <a:pt x="158" y="44"/>
                      <a:pt x="164" y="52"/>
                      <a:pt x="169" y="60"/>
                    </a:cubicBezTo>
                    <a:cubicBezTo>
                      <a:pt x="172" y="64"/>
                      <a:pt x="177" y="72"/>
                      <a:pt x="177" y="72"/>
                    </a:cubicBezTo>
                    <a:cubicBezTo>
                      <a:pt x="170" y="121"/>
                      <a:pt x="184" y="87"/>
                      <a:pt x="141" y="104"/>
                    </a:cubicBezTo>
                    <a:cubicBezTo>
                      <a:pt x="132" y="108"/>
                      <a:pt x="129" y="119"/>
                      <a:pt x="121" y="124"/>
                    </a:cubicBezTo>
                    <a:cubicBezTo>
                      <a:pt x="89" y="103"/>
                      <a:pt x="107" y="107"/>
                      <a:pt x="69" y="112"/>
                    </a:cubicBezTo>
                    <a:cubicBezTo>
                      <a:pt x="58" y="129"/>
                      <a:pt x="56" y="147"/>
                      <a:pt x="45" y="164"/>
                    </a:cubicBezTo>
                    <a:cubicBezTo>
                      <a:pt x="52" y="191"/>
                      <a:pt x="58" y="215"/>
                      <a:pt x="69" y="240"/>
                    </a:cubicBezTo>
                    <a:cubicBezTo>
                      <a:pt x="72" y="248"/>
                      <a:pt x="74" y="256"/>
                      <a:pt x="77" y="264"/>
                    </a:cubicBezTo>
                    <a:cubicBezTo>
                      <a:pt x="78" y="268"/>
                      <a:pt x="81" y="276"/>
                      <a:pt x="81" y="276"/>
                    </a:cubicBezTo>
                    <a:cubicBezTo>
                      <a:pt x="72" y="303"/>
                      <a:pt x="34" y="306"/>
                      <a:pt x="9" y="312"/>
                    </a:cubicBezTo>
                    <a:cubicBezTo>
                      <a:pt x="0" y="338"/>
                      <a:pt x="15" y="369"/>
                      <a:pt x="37" y="384"/>
                    </a:cubicBezTo>
                    <a:cubicBezTo>
                      <a:pt x="53" y="408"/>
                      <a:pt x="85" y="431"/>
                      <a:pt x="113" y="440"/>
                    </a:cubicBezTo>
                    <a:cubicBezTo>
                      <a:pt x="115" y="437"/>
                      <a:pt x="124" y="414"/>
                      <a:pt x="125" y="412"/>
                    </a:cubicBezTo>
                    <a:cubicBezTo>
                      <a:pt x="137" y="394"/>
                      <a:pt x="189" y="397"/>
                      <a:pt x="197" y="396"/>
                    </a:cubicBezTo>
                    <a:cubicBezTo>
                      <a:pt x="227" y="386"/>
                      <a:pt x="222" y="371"/>
                      <a:pt x="237" y="348"/>
                    </a:cubicBezTo>
                    <a:cubicBezTo>
                      <a:pt x="246" y="285"/>
                      <a:pt x="241" y="227"/>
                      <a:pt x="261" y="168"/>
                    </a:cubicBezTo>
                    <a:cubicBezTo>
                      <a:pt x="259" y="132"/>
                      <a:pt x="270" y="85"/>
                      <a:pt x="241" y="56"/>
                    </a:cubicBez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1" name="Freeform 17"/>
              <p:cNvSpPr>
                <a:spLocks/>
              </p:cNvSpPr>
              <p:nvPr/>
            </p:nvSpPr>
            <p:spPr bwMode="gray">
              <a:xfrm rot="55551">
                <a:off x="4167" y="717"/>
                <a:ext cx="755" cy="843"/>
              </a:xfrm>
              <a:custGeom>
                <a:avLst/>
                <a:gdLst>
                  <a:gd name="T0" fmla="*/ 455 w 781"/>
                  <a:gd name="T1" fmla="*/ 731 h 755"/>
                  <a:gd name="T2" fmla="*/ 377 w 781"/>
                  <a:gd name="T3" fmla="*/ 792 h 755"/>
                  <a:gd name="T4" fmla="*/ 339 w 781"/>
                  <a:gd name="T5" fmla="*/ 836 h 755"/>
                  <a:gd name="T6" fmla="*/ 335 w 781"/>
                  <a:gd name="T7" fmla="*/ 917 h 755"/>
                  <a:gd name="T8" fmla="*/ 130 w 781"/>
                  <a:gd name="T9" fmla="*/ 921 h 755"/>
                  <a:gd name="T10" fmla="*/ 67 w 781"/>
                  <a:gd name="T11" fmla="*/ 871 h 755"/>
                  <a:gd name="T12" fmla="*/ 73 w 781"/>
                  <a:gd name="T13" fmla="*/ 792 h 755"/>
                  <a:gd name="T14" fmla="*/ 7 w 781"/>
                  <a:gd name="T15" fmla="*/ 712 h 755"/>
                  <a:gd name="T16" fmla="*/ 59 w 781"/>
                  <a:gd name="T17" fmla="*/ 587 h 755"/>
                  <a:gd name="T18" fmla="*/ 77 w 781"/>
                  <a:gd name="T19" fmla="*/ 563 h 755"/>
                  <a:gd name="T20" fmla="*/ 85 w 781"/>
                  <a:gd name="T21" fmla="*/ 527 h 755"/>
                  <a:gd name="T22" fmla="*/ 156 w 781"/>
                  <a:gd name="T23" fmla="*/ 527 h 755"/>
                  <a:gd name="T24" fmla="*/ 93 w 781"/>
                  <a:gd name="T25" fmla="*/ 482 h 755"/>
                  <a:gd name="T26" fmla="*/ 123 w 781"/>
                  <a:gd name="T27" fmla="*/ 423 h 755"/>
                  <a:gd name="T28" fmla="*/ 149 w 781"/>
                  <a:gd name="T29" fmla="*/ 353 h 755"/>
                  <a:gd name="T30" fmla="*/ 212 w 781"/>
                  <a:gd name="T31" fmla="*/ 293 h 755"/>
                  <a:gd name="T32" fmla="*/ 265 w 781"/>
                  <a:gd name="T33" fmla="*/ 243 h 755"/>
                  <a:gd name="T34" fmla="*/ 369 w 781"/>
                  <a:gd name="T35" fmla="*/ 173 h 755"/>
                  <a:gd name="T36" fmla="*/ 463 w 781"/>
                  <a:gd name="T37" fmla="*/ 128 h 755"/>
                  <a:gd name="T38" fmla="*/ 459 w 781"/>
                  <a:gd name="T39" fmla="*/ 94 h 755"/>
                  <a:gd name="T40" fmla="*/ 519 w 781"/>
                  <a:gd name="T41" fmla="*/ 3 h 755"/>
                  <a:gd name="T42" fmla="*/ 567 w 781"/>
                  <a:gd name="T43" fmla="*/ 54 h 755"/>
                  <a:gd name="T44" fmla="*/ 612 w 781"/>
                  <a:gd name="T45" fmla="*/ 104 h 755"/>
                  <a:gd name="T46" fmla="*/ 620 w 781"/>
                  <a:gd name="T47" fmla="*/ 159 h 755"/>
                  <a:gd name="T48" fmla="*/ 578 w 781"/>
                  <a:gd name="T49" fmla="*/ 218 h 755"/>
                  <a:gd name="T50" fmla="*/ 522 w 781"/>
                  <a:gd name="T51" fmla="*/ 238 h 755"/>
                  <a:gd name="T52" fmla="*/ 470 w 781"/>
                  <a:gd name="T53" fmla="*/ 298 h 755"/>
                  <a:gd name="T54" fmla="*/ 541 w 781"/>
                  <a:gd name="T55" fmla="*/ 367 h 755"/>
                  <a:gd name="T56" fmla="*/ 530 w 781"/>
                  <a:gd name="T57" fmla="*/ 442 h 755"/>
                  <a:gd name="T58" fmla="*/ 597 w 781"/>
                  <a:gd name="T59" fmla="*/ 442 h 755"/>
                  <a:gd name="T60" fmla="*/ 672 w 781"/>
                  <a:gd name="T61" fmla="*/ 397 h 755"/>
                  <a:gd name="T62" fmla="*/ 698 w 781"/>
                  <a:gd name="T63" fmla="*/ 468 h 755"/>
                  <a:gd name="T64" fmla="*/ 706 w 781"/>
                  <a:gd name="T65" fmla="*/ 553 h 755"/>
                  <a:gd name="T66" fmla="*/ 660 w 781"/>
                  <a:gd name="T67" fmla="*/ 622 h 755"/>
                  <a:gd name="T68" fmla="*/ 627 w 781"/>
                  <a:gd name="T69" fmla="*/ 712 h 755"/>
                  <a:gd name="T70" fmla="*/ 552 w 781"/>
                  <a:gd name="T71" fmla="*/ 757 h 755"/>
                  <a:gd name="T72" fmla="*/ 489 w 781"/>
                  <a:gd name="T73" fmla="*/ 712 h 75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781" h="755">
                    <a:moveTo>
                      <a:pt x="527" y="579"/>
                    </a:moveTo>
                    <a:cubicBezTo>
                      <a:pt x="524" y="580"/>
                      <a:pt x="493" y="584"/>
                      <a:pt x="487" y="587"/>
                    </a:cubicBezTo>
                    <a:cubicBezTo>
                      <a:pt x="467" y="597"/>
                      <a:pt x="456" y="608"/>
                      <a:pt x="435" y="615"/>
                    </a:cubicBezTo>
                    <a:cubicBezTo>
                      <a:pt x="422" y="634"/>
                      <a:pt x="432" y="625"/>
                      <a:pt x="403" y="635"/>
                    </a:cubicBezTo>
                    <a:cubicBezTo>
                      <a:pt x="399" y="636"/>
                      <a:pt x="391" y="639"/>
                      <a:pt x="391" y="639"/>
                    </a:cubicBezTo>
                    <a:cubicBezTo>
                      <a:pt x="372" y="667"/>
                      <a:pt x="383" y="658"/>
                      <a:pt x="363" y="671"/>
                    </a:cubicBezTo>
                    <a:cubicBezTo>
                      <a:pt x="367" y="697"/>
                      <a:pt x="367" y="699"/>
                      <a:pt x="391" y="707"/>
                    </a:cubicBezTo>
                    <a:cubicBezTo>
                      <a:pt x="398" y="728"/>
                      <a:pt x="378" y="730"/>
                      <a:pt x="359" y="735"/>
                    </a:cubicBezTo>
                    <a:cubicBezTo>
                      <a:pt x="295" y="751"/>
                      <a:pt x="295" y="752"/>
                      <a:pt x="211" y="755"/>
                    </a:cubicBezTo>
                    <a:cubicBezTo>
                      <a:pt x="149" y="750"/>
                      <a:pt x="178" y="748"/>
                      <a:pt x="139" y="739"/>
                    </a:cubicBezTo>
                    <a:cubicBezTo>
                      <a:pt x="126" y="736"/>
                      <a:pt x="99" y="731"/>
                      <a:pt x="99" y="731"/>
                    </a:cubicBezTo>
                    <a:cubicBezTo>
                      <a:pt x="79" y="718"/>
                      <a:pt x="90" y="727"/>
                      <a:pt x="71" y="699"/>
                    </a:cubicBezTo>
                    <a:cubicBezTo>
                      <a:pt x="68" y="695"/>
                      <a:pt x="63" y="687"/>
                      <a:pt x="63" y="687"/>
                    </a:cubicBezTo>
                    <a:cubicBezTo>
                      <a:pt x="69" y="670"/>
                      <a:pt x="74" y="653"/>
                      <a:pt x="79" y="635"/>
                    </a:cubicBezTo>
                    <a:cubicBezTo>
                      <a:pt x="81" y="627"/>
                      <a:pt x="87" y="611"/>
                      <a:pt x="87" y="611"/>
                    </a:cubicBezTo>
                    <a:cubicBezTo>
                      <a:pt x="78" y="583"/>
                      <a:pt x="34" y="578"/>
                      <a:pt x="7" y="571"/>
                    </a:cubicBezTo>
                    <a:cubicBezTo>
                      <a:pt x="0" y="549"/>
                      <a:pt x="27" y="539"/>
                      <a:pt x="43" y="527"/>
                    </a:cubicBezTo>
                    <a:cubicBezTo>
                      <a:pt x="45" y="520"/>
                      <a:pt x="62" y="474"/>
                      <a:pt x="63" y="471"/>
                    </a:cubicBezTo>
                    <a:cubicBezTo>
                      <a:pt x="65" y="467"/>
                      <a:pt x="71" y="466"/>
                      <a:pt x="75" y="463"/>
                    </a:cubicBezTo>
                    <a:cubicBezTo>
                      <a:pt x="78" y="459"/>
                      <a:pt x="83" y="456"/>
                      <a:pt x="83" y="451"/>
                    </a:cubicBezTo>
                    <a:cubicBezTo>
                      <a:pt x="83" y="438"/>
                      <a:pt x="64" y="442"/>
                      <a:pt x="79" y="427"/>
                    </a:cubicBezTo>
                    <a:cubicBezTo>
                      <a:pt x="82" y="424"/>
                      <a:pt x="87" y="424"/>
                      <a:pt x="91" y="423"/>
                    </a:cubicBezTo>
                    <a:cubicBezTo>
                      <a:pt x="103" y="441"/>
                      <a:pt x="110" y="443"/>
                      <a:pt x="131" y="447"/>
                    </a:cubicBezTo>
                    <a:cubicBezTo>
                      <a:pt x="151" y="443"/>
                      <a:pt x="160" y="443"/>
                      <a:pt x="167" y="423"/>
                    </a:cubicBezTo>
                    <a:cubicBezTo>
                      <a:pt x="164" y="419"/>
                      <a:pt x="163" y="414"/>
                      <a:pt x="159" y="411"/>
                    </a:cubicBezTo>
                    <a:cubicBezTo>
                      <a:pt x="147" y="404"/>
                      <a:pt x="114" y="392"/>
                      <a:pt x="99" y="387"/>
                    </a:cubicBezTo>
                    <a:cubicBezTo>
                      <a:pt x="95" y="375"/>
                      <a:pt x="93" y="355"/>
                      <a:pt x="107" y="347"/>
                    </a:cubicBezTo>
                    <a:cubicBezTo>
                      <a:pt x="114" y="343"/>
                      <a:pt x="131" y="339"/>
                      <a:pt x="131" y="339"/>
                    </a:cubicBezTo>
                    <a:cubicBezTo>
                      <a:pt x="137" y="330"/>
                      <a:pt x="145" y="324"/>
                      <a:pt x="151" y="315"/>
                    </a:cubicBezTo>
                    <a:cubicBezTo>
                      <a:pt x="157" y="307"/>
                      <a:pt x="155" y="291"/>
                      <a:pt x="159" y="283"/>
                    </a:cubicBezTo>
                    <a:cubicBezTo>
                      <a:pt x="167" y="266"/>
                      <a:pt x="190" y="257"/>
                      <a:pt x="207" y="251"/>
                    </a:cubicBezTo>
                    <a:cubicBezTo>
                      <a:pt x="230" y="217"/>
                      <a:pt x="199" y="257"/>
                      <a:pt x="227" y="235"/>
                    </a:cubicBezTo>
                    <a:cubicBezTo>
                      <a:pt x="231" y="232"/>
                      <a:pt x="231" y="226"/>
                      <a:pt x="235" y="223"/>
                    </a:cubicBezTo>
                    <a:cubicBezTo>
                      <a:pt x="241" y="218"/>
                      <a:pt x="275" y="198"/>
                      <a:pt x="283" y="195"/>
                    </a:cubicBezTo>
                    <a:cubicBezTo>
                      <a:pt x="305" y="188"/>
                      <a:pt x="326" y="181"/>
                      <a:pt x="347" y="171"/>
                    </a:cubicBezTo>
                    <a:cubicBezTo>
                      <a:pt x="359" y="153"/>
                      <a:pt x="377" y="149"/>
                      <a:pt x="395" y="139"/>
                    </a:cubicBezTo>
                    <a:cubicBezTo>
                      <a:pt x="445" y="111"/>
                      <a:pt x="419" y="120"/>
                      <a:pt x="503" y="115"/>
                    </a:cubicBezTo>
                    <a:cubicBezTo>
                      <a:pt x="500" y="111"/>
                      <a:pt x="499" y="106"/>
                      <a:pt x="495" y="103"/>
                    </a:cubicBezTo>
                    <a:cubicBezTo>
                      <a:pt x="492" y="100"/>
                      <a:pt x="484" y="103"/>
                      <a:pt x="483" y="99"/>
                    </a:cubicBezTo>
                    <a:cubicBezTo>
                      <a:pt x="482" y="91"/>
                      <a:pt x="491" y="75"/>
                      <a:pt x="491" y="75"/>
                    </a:cubicBezTo>
                    <a:cubicBezTo>
                      <a:pt x="484" y="55"/>
                      <a:pt x="490" y="38"/>
                      <a:pt x="511" y="31"/>
                    </a:cubicBezTo>
                    <a:cubicBezTo>
                      <a:pt x="521" y="16"/>
                      <a:pt x="538" y="9"/>
                      <a:pt x="555" y="3"/>
                    </a:cubicBezTo>
                    <a:cubicBezTo>
                      <a:pt x="581" y="12"/>
                      <a:pt x="555" y="0"/>
                      <a:pt x="571" y="19"/>
                    </a:cubicBezTo>
                    <a:cubicBezTo>
                      <a:pt x="579" y="29"/>
                      <a:pt x="595" y="39"/>
                      <a:pt x="607" y="43"/>
                    </a:cubicBezTo>
                    <a:cubicBezTo>
                      <a:pt x="612" y="50"/>
                      <a:pt x="613" y="61"/>
                      <a:pt x="619" y="67"/>
                    </a:cubicBezTo>
                    <a:cubicBezTo>
                      <a:pt x="625" y="73"/>
                      <a:pt x="646" y="80"/>
                      <a:pt x="655" y="83"/>
                    </a:cubicBezTo>
                    <a:cubicBezTo>
                      <a:pt x="671" y="78"/>
                      <a:pt x="680" y="82"/>
                      <a:pt x="695" y="87"/>
                    </a:cubicBezTo>
                    <a:cubicBezTo>
                      <a:pt x="716" y="118"/>
                      <a:pt x="684" y="113"/>
                      <a:pt x="663" y="127"/>
                    </a:cubicBezTo>
                    <a:cubicBezTo>
                      <a:pt x="654" y="141"/>
                      <a:pt x="655" y="150"/>
                      <a:pt x="639" y="155"/>
                    </a:cubicBezTo>
                    <a:cubicBezTo>
                      <a:pt x="635" y="160"/>
                      <a:pt x="628" y="175"/>
                      <a:pt x="619" y="175"/>
                    </a:cubicBezTo>
                    <a:cubicBezTo>
                      <a:pt x="611" y="175"/>
                      <a:pt x="595" y="167"/>
                      <a:pt x="595" y="167"/>
                    </a:cubicBezTo>
                    <a:cubicBezTo>
                      <a:pt x="575" y="171"/>
                      <a:pt x="566" y="171"/>
                      <a:pt x="559" y="191"/>
                    </a:cubicBezTo>
                    <a:cubicBezTo>
                      <a:pt x="562" y="199"/>
                      <a:pt x="570" y="206"/>
                      <a:pt x="571" y="215"/>
                    </a:cubicBezTo>
                    <a:cubicBezTo>
                      <a:pt x="575" y="240"/>
                      <a:pt x="511" y="238"/>
                      <a:pt x="503" y="239"/>
                    </a:cubicBezTo>
                    <a:cubicBezTo>
                      <a:pt x="511" y="264"/>
                      <a:pt x="551" y="269"/>
                      <a:pt x="575" y="275"/>
                    </a:cubicBezTo>
                    <a:cubicBezTo>
                      <a:pt x="576" y="282"/>
                      <a:pt x="577" y="288"/>
                      <a:pt x="579" y="295"/>
                    </a:cubicBezTo>
                    <a:cubicBezTo>
                      <a:pt x="581" y="303"/>
                      <a:pt x="587" y="319"/>
                      <a:pt x="587" y="319"/>
                    </a:cubicBezTo>
                    <a:cubicBezTo>
                      <a:pt x="580" y="340"/>
                      <a:pt x="585" y="327"/>
                      <a:pt x="567" y="355"/>
                    </a:cubicBezTo>
                    <a:cubicBezTo>
                      <a:pt x="562" y="362"/>
                      <a:pt x="559" y="379"/>
                      <a:pt x="559" y="379"/>
                    </a:cubicBezTo>
                    <a:cubicBezTo>
                      <a:pt x="582" y="387"/>
                      <a:pt x="614" y="360"/>
                      <a:pt x="639" y="355"/>
                    </a:cubicBezTo>
                    <a:cubicBezTo>
                      <a:pt x="659" y="342"/>
                      <a:pt x="653" y="321"/>
                      <a:pt x="675" y="307"/>
                    </a:cubicBezTo>
                    <a:cubicBezTo>
                      <a:pt x="711" y="316"/>
                      <a:pt x="697" y="312"/>
                      <a:pt x="719" y="319"/>
                    </a:cubicBezTo>
                    <a:cubicBezTo>
                      <a:pt x="729" y="334"/>
                      <a:pt x="749" y="341"/>
                      <a:pt x="767" y="347"/>
                    </a:cubicBezTo>
                    <a:cubicBezTo>
                      <a:pt x="781" y="368"/>
                      <a:pt x="768" y="371"/>
                      <a:pt x="747" y="375"/>
                    </a:cubicBezTo>
                    <a:cubicBezTo>
                      <a:pt x="733" y="384"/>
                      <a:pt x="724" y="383"/>
                      <a:pt x="719" y="399"/>
                    </a:cubicBezTo>
                    <a:cubicBezTo>
                      <a:pt x="725" y="417"/>
                      <a:pt x="744" y="426"/>
                      <a:pt x="755" y="443"/>
                    </a:cubicBezTo>
                    <a:cubicBezTo>
                      <a:pt x="751" y="463"/>
                      <a:pt x="752" y="472"/>
                      <a:pt x="735" y="483"/>
                    </a:cubicBezTo>
                    <a:cubicBezTo>
                      <a:pt x="726" y="509"/>
                      <a:pt x="739" y="483"/>
                      <a:pt x="707" y="499"/>
                    </a:cubicBezTo>
                    <a:cubicBezTo>
                      <a:pt x="694" y="505"/>
                      <a:pt x="676" y="546"/>
                      <a:pt x="667" y="559"/>
                    </a:cubicBezTo>
                    <a:cubicBezTo>
                      <a:pt x="668" y="563"/>
                      <a:pt x="673" y="567"/>
                      <a:pt x="671" y="571"/>
                    </a:cubicBezTo>
                    <a:cubicBezTo>
                      <a:pt x="668" y="578"/>
                      <a:pt x="652" y="581"/>
                      <a:pt x="647" y="583"/>
                    </a:cubicBezTo>
                    <a:cubicBezTo>
                      <a:pt x="628" y="591"/>
                      <a:pt x="609" y="598"/>
                      <a:pt x="591" y="607"/>
                    </a:cubicBezTo>
                    <a:cubicBezTo>
                      <a:pt x="582" y="606"/>
                      <a:pt x="572" y="606"/>
                      <a:pt x="563" y="603"/>
                    </a:cubicBezTo>
                    <a:cubicBezTo>
                      <a:pt x="552" y="600"/>
                      <a:pt x="540" y="563"/>
                      <a:pt x="523" y="571"/>
                    </a:cubicBezTo>
                    <a:cubicBezTo>
                      <a:pt x="520" y="572"/>
                      <a:pt x="526" y="576"/>
                      <a:pt x="527" y="57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2" name="Freeform 18"/>
              <p:cNvSpPr>
                <a:spLocks/>
              </p:cNvSpPr>
              <p:nvPr/>
            </p:nvSpPr>
            <p:spPr bwMode="gray">
              <a:xfrm rot="55551">
                <a:off x="4495" y="1239"/>
                <a:ext cx="525" cy="844"/>
              </a:xfrm>
              <a:custGeom>
                <a:avLst/>
                <a:gdLst>
                  <a:gd name="T0" fmla="*/ 452 w 543"/>
                  <a:gd name="T1" fmla="*/ 239 h 756"/>
                  <a:gd name="T2" fmla="*/ 441 w 543"/>
                  <a:gd name="T3" fmla="*/ 234 h 756"/>
                  <a:gd name="T4" fmla="*/ 430 w 543"/>
                  <a:gd name="T5" fmla="*/ 190 h 756"/>
                  <a:gd name="T6" fmla="*/ 408 w 543"/>
                  <a:gd name="T7" fmla="*/ 145 h 756"/>
                  <a:gd name="T8" fmla="*/ 393 w 543"/>
                  <a:gd name="T9" fmla="*/ 115 h 756"/>
                  <a:gd name="T10" fmla="*/ 385 w 543"/>
                  <a:gd name="T11" fmla="*/ 85 h 756"/>
                  <a:gd name="T12" fmla="*/ 374 w 543"/>
                  <a:gd name="T13" fmla="*/ 0 h 756"/>
                  <a:gd name="T14" fmla="*/ 322 w 543"/>
                  <a:gd name="T15" fmla="*/ 40 h 756"/>
                  <a:gd name="T16" fmla="*/ 288 w 543"/>
                  <a:gd name="T17" fmla="*/ 145 h 756"/>
                  <a:gd name="T18" fmla="*/ 213 w 543"/>
                  <a:gd name="T19" fmla="*/ 174 h 756"/>
                  <a:gd name="T20" fmla="*/ 184 w 543"/>
                  <a:gd name="T21" fmla="*/ 160 h 756"/>
                  <a:gd name="T22" fmla="*/ 168 w 543"/>
                  <a:gd name="T23" fmla="*/ 135 h 756"/>
                  <a:gd name="T24" fmla="*/ 112 w 543"/>
                  <a:gd name="T25" fmla="*/ 160 h 756"/>
                  <a:gd name="T26" fmla="*/ 90 w 543"/>
                  <a:gd name="T27" fmla="*/ 170 h 756"/>
                  <a:gd name="T28" fmla="*/ 78 w 543"/>
                  <a:gd name="T29" fmla="*/ 174 h 756"/>
                  <a:gd name="T30" fmla="*/ 12 w 543"/>
                  <a:gd name="T31" fmla="*/ 229 h 756"/>
                  <a:gd name="T32" fmla="*/ 22 w 543"/>
                  <a:gd name="T33" fmla="*/ 299 h 756"/>
                  <a:gd name="T34" fmla="*/ 74 w 543"/>
                  <a:gd name="T35" fmla="*/ 354 h 756"/>
                  <a:gd name="T36" fmla="*/ 190 w 543"/>
                  <a:gd name="T37" fmla="*/ 459 h 756"/>
                  <a:gd name="T38" fmla="*/ 228 w 543"/>
                  <a:gd name="T39" fmla="*/ 493 h 756"/>
                  <a:gd name="T40" fmla="*/ 198 w 543"/>
                  <a:gd name="T41" fmla="*/ 409 h 756"/>
                  <a:gd name="T42" fmla="*/ 187 w 543"/>
                  <a:gd name="T43" fmla="*/ 364 h 756"/>
                  <a:gd name="T44" fmla="*/ 236 w 543"/>
                  <a:gd name="T45" fmla="*/ 378 h 756"/>
                  <a:gd name="T46" fmla="*/ 273 w 543"/>
                  <a:gd name="T47" fmla="*/ 429 h 756"/>
                  <a:gd name="T48" fmla="*/ 303 w 543"/>
                  <a:gd name="T49" fmla="*/ 578 h 756"/>
                  <a:gd name="T50" fmla="*/ 333 w 543"/>
                  <a:gd name="T51" fmla="*/ 683 h 756"/>
                  <a:gd name="T52" fmla="*/ 344 w 543"/>
                  <a:gd name="T53" fmla="*/ 728 h 756"/>
                  <a:gd name="T54" fmla="*/ 348 w 543"/>
                  <a:gd name="T55" fmla="*/ 742 h 756"/>
                  <a:gd name="T56" fmla="*/ 363 w 543"/>
                  <a:gd name="T57" fmla="*/ 833 h 756"/>
                  <a:gd name="T58" fmla="*/ 374 w 543"/>
                  <a:gd name="T59" fmla="*/ 863 h 756"/>
                  <a:gd name="T60" fmla="*/ 393 w 543"/>
                  <a:gd name="T61" fmla="*/ 922 h 756"/>
                  <a:gd name="T62" fmla="*/ 426 w 543"/>
                  <a:gd name="T63" fmla="*/ 942 h 756"/>
                  <a:gd name="T64" fmla="*/ 445 w 543"/>
                  <a:gd name="T65" fmla="*/ 898 h 756"/>
                  <a:gd name="T66" fmla="*/ 426 w 543"/>
                  <a:gd name="T67" fmla="*/ 833 h 756"/>
                  <a:gd name="T68" fmla="*/ 441 w 543"/>
                  <a:gd name="T69" fmla="*/ 763 h 756"/>
                  <a:gd name="T70" fmla="*/ 445 w 543"/>
                  <a:gd name="T71" fmla="*/ 748 h 756"/>
                  <a:gd name="T72" fmla="*/ 441 w 543"/>
                  <a:gd name="T73" fmla="*/ 673 h 756"/>
                  <a:gd name="T74" fmla="*/ 471 w 543"/>
                  <a:gd name="T75" fmla="*/ 649 h 756"/>
                  <a:gd name="T76" fmla="*/ 482 w 543"/>
                  <a:gd name="T77" fmla="*/ 643 h 756"/>
                  <a:gd name="T78" fmla="*/ 449 w 543"/>
                  <a:gd name="T79" fmla="*/ 574 h 756"/>
                  <a:gd name="T80" fmla="*/ 415 w 543"/>
                  <a:gd name="T81" fmla="*/ 598 h 756"/>
                  <a:gd name="T82" fmla="*/ 381 w 543"/>
                  <a:gd name="T83" fmla="*/ 568 h 756"/>
                  <a:gd name="T84" fmla="*/ 352 w 543"/>
                  <a:gd name="T85" fmla="*/ 499 h 756"/>
                  <a:gd name="T86" fmla="*/ 378 w 543"/>
                  <a:gd name="T87" fmla="*/ 453 h 756"/>
                  <a:gd name="T88" fmla="*/ 374 w 543"/>
                  <a:gd name="T89" fmla="*/ 409 h 756"/>
                  <a:gd name="T90" fmla="*/ 370 w 543"/>
                  <a:gd name="T91" fmla="*/ 394 h 756"/>
                  <a:gd name="T92" fmla="*/ 374 w 543"/>
                  <a:gd name="T93" fmla="*/ 378 h 756"/>
                  <a:gd name="T94" fmla="*/ 396 w 543"/>
                  <a:gd name="T95" fmla="*/ 389 h 756"/>
                  <a:gd name="T96" fmla="*/ 381 w 543"/>
                  <a:gd name="T97" fmla="*/ 349 h 756"/>
                  <a:gd name="T98" fmla="*/ 389 w 543"/>
                  <a:gd name="T99" fmla="*/ 275 h 756"/>
                  <a:gd name="T100" fmla="*/ 411 w 543"/>
                  <a:gd name="T101" fmla="*/ 259 h 756"/>
                  <a:gd name="T102" fmla="*/ 434 w 543"/>
                  <a:gd name="T103" fmla="*/ 239 h 756"/>
                  <a:gd name="T104" fmla="*/ 445 w 543"/>
                  <a:gd name="T105" fmla="*/ 249 h 756"/>
                  <a:gd name="T106" fmla="*/ 452 w 543"/>
                  <a:gd name="T107" fmla="*/ 239 h 75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543" h="756">
                    <a:moveTo>
                      <a:pt x="484" y="192"/>
                    </a:moveTo>
                    <a:cubicBezTo>
                      <a:pt x="480" y="191"/>
                      <a:pt x="474" y="191"/>
                      <a:pt x="472" y="188"/>
                    </a:cubicBezTo>
                    <a:cubicBezTo>
                      <a:pt x="472" y="188"/>
                      <a:pt x="462" y="158"/>
                      <a:pt x="460" y="152"/>
                    </a:cubicBezTo>
                    <a:cubicBezTo>
                      <a:pt x="455" y="138"/>
                      <a:pt x="444" y="128"/>
                      <a:pt x="436" y="116"/>
                    </a:cubicBezTo>
                    <a:cubicBezTo>
                      <a:pt x="431" y="108"/>
                      <a:pt x="425" y="100"/>
                      <a:pt x="420" y="92"/>
                    </a:cubicBezTo>
                    <a:cubicBezTo>
                      <a:pt x="415" y="85"/>
                      <a:pt x="412" y="68"/>
                      <a:pt x="412" y="68"/>
                    </a:cubicBezTo>
                    <a:cubicBezTo>
                      <a:pt x="409" y="44"/>
                      <a:pt x="404" y="24"/>
                      <a:pt x="400" y="0"/>
                    </a:cubicBezTo>
                    <a:cubicBezTo>
                      <a:pt x="385" y="5"/>
                      <a:pt x="358" y="23"/>
                      <a:pt x="344" y="32"/>
                    </a:cubicBezTo>
                    <a:cubicBezTo>
                      <a:pt x="329" y="54"/>
                      <a:pt x="316" y="91"/>
                      <a:pt x="308" y="116"/>
                    </a:cubicBezTo>
                    <a:cubicBezTo>
                      <a:pt x="304" y="129"/>
                      <a:pt x="239" y="137"/>
                      <a:pt x="228" y="140"/>
                    </a:cubicBezTo>
                    <a:cubicBezTo>
                      <a:pt x="219" y="138"/>
                      <a:pt x="202" y="138"/>
                      <a:pt x="196" y="128"/>
                    </a:cubicBezTo>
                    <a:cubicBezTo>
                      <a:pt x="180" y="104"/>
                      <a:pt x="205" y="116"/>
                      <a:pt x="180" y="108"/>
                    </a:cubicBezTo>
                    <a:cubicBezTo>
                      <a:pt x="161" y="121"/>
                      <a:pt x="142" y="122"/>
                      <a:pt x="120" y="128"/>
                    </a:cubicBezTo>
                    <a:cubicBezTo>
                      <a:pt x="112" y="130"/>
                      <a:pt x="104" y="133"/>
                      <a:pt x="96" y="136"/>
                    </a:cubicBezTo>
                    <a:cubicBezTo>
                      <a:pt x="92" y="137"/>
                      <a:pt x="84" y="140"/>
                      <a:pt x="84" y="140"/>
                    </a:cubicBezTo>
                    <a:cubicBezTo>
                      <a:pt x="64" y="169"/>
                      <a:pt x="38" y="166"/>
                      <a:pt x="12" y="184"/>
                    </a:cubicBezTo>
                    <a:cubicBezTo>
                      <a:pt x="4" y="209"/>
                      <a:pt x="0" y="224"/>
                      <a:pt x="24" y="240"/>
                    </a:cubicBezTo>
                    <a:cubicBezTo>
                      <a:pt x="32" y="282"/>
                      <a:pt x="44" y="272"/>
                      <a:pt x="80" y="284"/>
                    </a:cubicBezTo>
                    <a:cubicBezTo>
                      <a:pt x="98" y="337"/>
                      <a:pt x="162" y="340"/>
                      <a:pt x="204" y="368"/>
                    </a:cubicBezTo>
                    <a:cubicBezTo>
                      <a:pt x="209" y="384"/>
                      <a:pt x="227" y="390"/>
                      <a:pt x="244" y="396"/>
                    </a:cubicBezTo>
                    <a:cubicBezTo>
                      <a:pt x="252" y="371"/>
                      <a:pt x="238" y="337"/>
                      <a:pt x="212" y="328"/>
                    </a:cubicBezTo>
                    <a:cubicBezTo>
                      <a:pt x="198" y="314"/>
                      <a:pt x="188" y="310"/>
                      <a:pt x="200" y="292"/>
                    </a:cubicBezTo>
                    <a:cubicBezTo>
                      <a:pt x="217" y="298"/>
                      <a:pt x="235" y="298"/>
                      <a:pt x="252" y="304"/>
                    </a:cubicBezTo>
                    <a:cubicBezTo>
                      <a:pt x="262" y="319"/>
                      <a:pt x="277" y="334"/>
                      <a:pt x="292" y="344"/>
                    </a:cubicBezTo>
                    <a:cubicBezTo>
                      <a:pt x="317" y="381"/>
                      <a:pt x="284" y="437"/>
                      <a:pt x="324" y="464"/>
                    </a:cubicBezTo>
                    <a:cubicBezTo>
                      <a:pt x="333" y="492"/>
                      <a:pt x="346" y="519"/>
                      <a:pt x="356" y="548"/>
                    </a:cubicBezTo>
                    <a:cubicBezTo>
                      <a:pt x="360" y="560"/>
                      <a:pt x="364" y="572"/>
                      <a:pt x="368" y="584"/>
                    </a:cubicBezTo>
                    <a:cubicBezTo>
                      <a:pt x="369" y="588"/>
                      <a:pt x="372" y="596"/>
                      <a:pt x="372" y="596"/>
                    </a:cubicBezTo>
                    <a:cubicBezTo>
                      <a:pt x="367" y="625"/>
                      <a:pt x="367" y="647"/>
                      <a:pt x="388" y="668"/>
                    </a:cubicBezTo>
                    <a:cubicBezTo>
                      <a:pt x="403" y="712"/>
                      <a:pt x="379" y="645"/>
                      <a:pt x="400" y="692"/>
                    </a:cubicBezTo>
                    <a:cubicBezTo>
                      <a:pt x="407" y="707"/>
                      <a:pt x="408" y="728"/>
                      <a:pt x="420" y="740"/>
                    </a:cubicBezTo>
                    <a:cubicBezTo>
                      <a:pt x="429" y="749"/>
                      <a:pt x="456" y="756"/>
                      <a:pt x="456" y="756"/>
                    </a:cubicBezTo>
                    <a:cubicBezTo>
                      <a:pt x="460" y="743"/>
                      <a:pt x="476" y="720"/>
                      <a:pt x="476" y="720"/>
                    </a:cubicBezTo>
                    <a:cubicBezTo>
                      <a:pt x="471" y="701"/>
                      <a:pt x="467" y="684"/>
                      <a:pt x="456" y="668"/>
                    </a:cubicBezTo>
                    <a:cubicBezTo>
                      <a:pt x="466" y="628"/>
                      <a:pt x="461" y="646"/>
                      <a:pt x="472" y="612"/>
                    </a:cubicBezTo>
                    <a:cubicBezTo>
                      <a:pt x="473" y="608"/>
                      <a:pt x="476" y="600"/>
                      <a:pt x="476" y="600"/>
                    </a:cubicBezTo>
                    <a:cubicBezTo>
                      <a:pt x="474" y="583"/>
                      <a:pt x="465" y="557"/>
                      <a:pt x="472" y="540"/>
                    </a:cubicBezTo>
                    <a:cubicBezTo>
                      <a:pt x="479" y="523"/>
                      <a:pt x="485" y="526"/>
                      <a:pt x="504" y="520"/>
                    </a:cubicBezTo>
                    <a:cubicBezTo>
                      <a:pt x="508" y="519"/>
                      <a:pt x="516" y="516"/>
                      <a:pt x="516" y="516"/>
                    </a:cubicBezTo>
                    <a:cubicBezTo>
                      <a:pt x="543" y="476"/>
                      <a:pt x="511" y="465"/>
                      <a:pt x="480" y="460"/>
                    </a:cubicBezTo>
                    <a:cubicBezTo>
                      <a:pt x="452" y="478"/>
                      <a:pt x="465" y="473"/>
                      <a:pt x="444" y="480"/>
                    </a:cubicBezTo>
                    <a:cubicBezTo>
                      <a:pt x="429" y="475"/>
                      <a:pt x="415" y="472"/>
                      <a:pt x="408" y="456"/>
                    </a:cubicBezTo>
                    <a:cubicBezTo>
                      <a:pt x="398" y="434"/>
                      <a:pt x="401" y="408"/>
                      <a:pt x="376" y="400"/>
                    </a:cubicBezTo>
                    <a:cubicBezTo>
                      <a:pt x="359" y="375"/>
                      <a:pt x="386" y="376"/>
                      <a:pt x="404" y="364"/>
                    </a:cubicBezTo>
                    <a:cubicBezTo>
                      <a:pt x="411" y="344"/>
                      <a:pt x="409" y="356"/>
                      <a:pt x="400" y="328"/>
                    </a:cubicBezTo>
                    <a:cubicBezTo>
                      <a:pt x="399" y="324"/>
                      <a:pt x="396" y="316"/>
                      <a:pt x="396" y="316"/>
                    </a:cubicBezTo>
                    <a:cubicBezTo>
                      <a:pt x="397" y="312"/>
                      <a:pt x="396" y="305"/>
                      <a:pt x="400" y="304"/>
                    </a:cubicBezTo>
                    <a:cubicBezTo>
                      <a:pt x="408" y="303"/>
                      <a:pt x="424" y="312"/>
                      <a:pt x="424" y="312"/>
                    </a:cubicBezTo>
                    <a:cubicBezTo>
                      <a:pt x="430" y="294"/>
                      <a:pt x="423" y="290"/>
                      <a:pt x="408" y="280"/>
                    </a:cubicBezTo>
                    <a:cubicBezTo>
                      <a:pt x="410" y="260"/>
                      <a:pt x="403" y="236"/>
                      <a:pt x="416" y="220"/>
                    </a:cubicBezTo>
                    <a:cubicBezTo>
                      <a:pt x="425" y="209"/>
                      <a:pt x="430" y="214"/>
                      <a:pt x="440" y="208"/>
                    </a:cubicBezTo>
                    <a:cubicBezTo>
                      <a:pt x="448" y="203"/>
                      <a:pt x="464" y="192"/>
                      <a:pt x="464" y="192"/>
                    </a:cubicBezTo>
                    <a:cubicBezTo>
                      <a:pt x="468" y="195"/>
                      <a:pt x="471" y="200"/>
                      <a:pt x="476" y="200"/>
                    </a:cubicBezTo>
                    <a:cubicBezTo>
                      <a:pt x="485" y="200"/>
                      <a:pt x="494" y="192"/>
                      <a:pt x="484" y="19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3" name="Freeform 19"/>
              <p:cNvSpPr>
                <a:spLocks/>
              </p:cNvSpPr>
              <p:nvPr/>
            </p:nvSpPr>
            <p:spPr bwMode="gray">
              <a:xfrm rot="55551">
                <a:off x="4916" y="1663"/>
                <a:ext cx="61" cy="88"/>
              </a:xfrm>
              <a:custGeom>
                <a:avLst/>
                <a:gdLst>
                  <a:gd name="T0" fmla="*/ 30 w 63"/>
                  <a:gd name="T1" fmla="*/ 23 h 79"/>
                  <a:gd name="T2" fmla="*/ 0 w 63"/>
                  <a:gd name="T3" fmla="*/ 23 h 79"/>
                  <a:gd name="T4" fmla="*/ 26 w 63"/>
                  <a:gd name="T5" fmla="*/ 98 h 79"/>
                  <a:gd name="T6" fmla="*/ 30 w 63"/>
                  <a:gd name="T7" fmla="*/ 23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3" h="79">
                    <a:moveTo>
                      <a:pt x="32" y="19"/>
                    </a:moveTo>
                    <a:cubicBezTo>
                      <a:pt x="14" y="13"/>
                      <a:pt x="13" y="0"/>
                      <a:pt x="0" y="19"/>
                    </a:cubicBezTo>
                    <a:cubicBezTo>
                      <a:pt x="4" y="43"/>
                      <a:pt x="2" y="70"/>
                      <a:pt x="28" y="79"/>
                    </a:cubicBezTo>
                    <a:cubicBezTo>
                      <a:pt x="63" y="70"/>
                      <a:pt x="44" y="43"/>
                      <a:pt x="32" y="1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4" name="Freeform 20"/>
              <p:cNvSpPr>
                <a:spLocks/>
              </p:cNvSpPr>
              <p:nvPr/>
            </p:nvSpPr>
            <p:spPr bwMode="gray">
              <a:xfrm rot="55551">
                <a:off x="4928" y="1781"/>
                <a:ext cx="352" cy="459"/>
              </a:xfrm>
              <a:custGeom>
                <a:avLst/>
                <a:gdLst>
                  <a:gd name="T0" fmla="*/ 134 w 364"/>
                  <a:gd name="T1" fmla="*/ 14 h 412"/>
                  <a:gd name="T2" fmla="*/ 71 w 364"/>
                  <a:gd name="T3" fmla="*/ 0 h 412"/>
                  <a:gd name="T4" fmla="*/ 52 w 364"/>
                  <a:gd name="T5" fmla="*/ 45 h 412"/>
                  <a:gd name="T6" fmla="*/ 22 w 364"/>
                  <a:gd name="T7" fmla="*/ 55 h 412"/>
                  <a:gd name="T8" fmla="*/ 8 w 364"/>
                  <a:gd name="T9" fmla="*/ 198 h 412"/>
                  <a:gd name="T10" fmla="*/ 12 w 364"/>
                  <a:gd name="T11" fmla="*/ 253 h 412"/>
                  <a:gd name="T12" fmla="*/ 18 w 364"/>
                  <a:gd name="T13" fmla="*/ 283 h 412"/>
                  <a:gd name="T14" fmla="*/ 0 w 364"/>
                  <a:gd name="T15" fmla="*/ 348 h 412"/>
                  <a:gd name="T16" fmla="*/ 120 w 364"/>
                  <a:gd name="T17" fmla="*/ 412 h 412"/>
                  <a:gd name="T18" fmla="*/ 154 w 364"/>
                  <a:gd name="T19" fmla="*/ 437 h 412"/>
                  <a:gd name="T20" fmla="*/ 164 w 364"/>
                  <a:gd name="T21" fmla="*/ 447 h 412"/>
                  <a:gd name="T22" fmla="*/ 191 w 364"/>
                  <a:gd name="T23" fmla="*/ 481 h 412"/>
                  <a:gd name="T24" fmla="*/ 224 w 364"/>
                  <a:gd name="T25" fmla="*/ 461 h 412"/>
                  <a:gd name="T26" fmla="*/ 258 w 364"/>
                  <a:gd name="T27" fmla="*/ 491 h 412"/>
                  <a:gd name="T28" fmla="*/ 314 w 364"/>
                  <a:gd name="T29" fmla="*/ 511 h 412"/>
                  <a:gd name="T30" fmla="*/ 307 w 364"/>
                  <a:gd name="T31" fmla="*/ 457 h 412"/>
                  <a:gd name="T32" fmla="*/ 299 w 364"/>
                  <a:gd name="T33" fmla="*/ 427 h 412"/>
                  <a:gd name="T34" fmla="*/ 296 w 364"/>
                  <a:gd name="T35" fmla="*/ 412 h 412"/>
                  <a:gd name="T36" fmla="*/ 280 w 364"/>
                  <a:gd name="T37" fmla="*/ 368 h 412"/>
                  <a:gd name="T38" fmla="*/ 254 w 364"/>
                  <a:gd name="T39" fmla="*/ 358 h 412"/>
                  <a:gd name="T40" fmla="*/ 236 w 364"/>
                  <a:gd name="T41" fmla="*/ 287 h 412"/>
                  <a:gd name="T42" fmla="*/ 206 w 364"/>
                  <a:gd name="T43" fmla="*/ 243 h 412"/>
                  <a:gd name="T44" fmla="*/ 198 w 364"/>
                  <a:gd name="T45" fmla="*/ 214 h 412"/>
                  <a:gd name="T46" fmla="*/ 232 w 364"/>
                  <a:gd name="T47" fmla="*/ 194 h 412"/>
                  <a:gd name="T48" fmla="*/ 157 w 364"/>
                  <a:gd name="T49" fmla="*/ 119 h 412"/>
                  <a:gd name="T50" fmla="*/ 157 w 364"/>
                  <a:gd name="T51" fmla="*/ 85 h 412"/>
                  <a:gd name="T52" fmla="*/ 146 w 364"/>
                  <a:gd name="T53" fmla="*/ 35 h 412"/>
                  <a:gd name="T54" fmla="*/ 134 w 364"/>
                  <a:gd name="T55" fmla="*/ 14 h 4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64" h="412">
                    <a:moveTo>
                      <a:pt x="144" y="12"/>
                    </a:moveTo>
                    <a:cubicBezTo>
                      <a:pt x="110" y="17"/>
                      <a:pt x="105" y="10"/>
                      <a:pt x="76" y="0"/>
                    </a:cubicBezTo>
                    <a:cubicBezTo>
                      <a:pt x="55" y="14"/>
                      <a:pt x="67" y="27"/>
                      <a:pt x="56" y="36"/>
                    </a:cubicBezTo>
                    <a:cubicBezTo>
                      <a:pt x="48" y="43"/>
                      <a:pt x="34" y="41"/>
                      <a:pt x="24" y="44"/>
                    </a:cubicBezTo>
                    <a:cubicBezTo>
                      <a:pt x="1" y="79"/>
                      <a:pt x="21" y="122"/>
                      <a:pt x="8" y="160"/>
                    </a:cubicBezTo>
                    <a:cubicBezTo>
                      <a:pt x="9" y="175"/>
                      <a:pt x="9" y="189"/>
                      <a:pt x="12" y="204"/>
                    </a:cubicBezTo>
                    <a:cubicBezTo>
                      <a:pt x="13" y="212"/>
                      <a:pt x="20" y="228"/>
                      <a:pt x="20" y="228"/>
                    </a:cubicBezTo>
                    <a:cubicBezTo>
                      <a:pt x="15" y="247"/>
                      <a:pt x="11" y="264"/>
                      <a:pt x="0" y="280"/>
                    </a:cubicBezTo>
                    <a:cubicBezTo>
                      <a:pt x="37" y="305"/>
                      <a:pt x="86" y="320"/>
                      <a:pt x="128" y="332"/>
                    </a:cubicBezTo>
                    <a:cubicBezTo>
                      <a:pt x="146" y="337"/>
                      <a:pt x="143" y="338"/>
                      <a:pt x="164" y="352"/>
                    </a:cubicBezTo>
                    <a:cubicBezTo>
                      <a:pt x="168" y="355"/>
                      <a:pt x="176" y="360"/>
                      <a:pt x="176" y="360"/>
                    </a:cubicBezTo>
                    <a:cubicBezTo>
                      <a:pt x="186" y="374"/>
                      <a:pt x="194" y="374"/>
                      <a:pt x="204" y="388"/>
                    </a:cubicBezTo>
                    <a:cubicBezTo>
                      <a:pt x="217" y="384"/>
                      <a:pt x="227" y="376"/>
                      <a:pt x="240" y="372"/>
                    </a:cubicBezTo>
                    <a:cubicBezTo>
                      <a:pt x="256" y="377"/>
                      <a:pt x="262" y="388"/>
                      <a:pt x="276" y="396"/>
                    </a:cubicBezTo>
                    <a:cubicBezTo>
                      <a:pt x="292" y="405"/>
                      <a:pt x="318" y="408"/>
                      <a:pt x="336" y="412"/>
                    </a:cubicBezTo>
                    <a:cubicBezTo>
                      <a:pt x="364" y="403"/>
                      <a:pt x="350" y="375"/>
                      <a:pt x="328" y="368"/>
                    </a:cubicBezTo>
                    <a:cubicBezTo>
                      <a:pt x="325" y="360"/>
                      <a:pt x="323" y="352"/>
                      <a:pt x="320" y="344"/>
                    </a:cubicBezTo>
                    <a:cubicBezTo>
                      <a:pt x="319" y="340"/>
                      <a:pt x="316" y="332"/>
                      <a:pt x="316" y="332"/>
                    </a:cubicBezTo>
                    <a:cubicBezTo>
                      <a:pt x="342" y="323"/>
                      <a:pt x="315" y="302"/>
                      <a:pt x="300" y="296"/>
                    </a:cubicBezTo>
                    <a:cubicBezTo>
                      <a:pt x="291" y="292"/>
                      <a:pt x="281" y="291"/>
                      <a:pt x="272" y="288"/>
                    </a:cubicBezTo>
                    <a:cubicBezTo>
                      <a:pt x="259" y="268"/>
                      <a:pt x="276" y="248"/>
                      <a:pt x="252" y="232"/>
                    </a:cubicBezTo>
                    <a:cubicBezTo>
                      <a:pt x="243" y="218"/>
                      <a:pt x="227" y="212"/>
                      <a:pt x="220" y="196"/>
                    </a:cubicBezTo>
                    <a:cubicBezTo>
                      <a:pt x="217" y="188"/>
                      <a:pt x="212" y="172"/>
                      <a:pt x="212" y="172"/>
                    </a:cubicBezTo>
                    <a:cubicBezTo>
                      <a:pt x="223" y="165"/>
                      <a:pt x="248" y="156"/>
                      <a:pt x="248" y="156"/>
                    </a:cubicBezTo>
                    <a:cubicBezTo>
                      <a:pt x="239" y="101"/>
                      <a:pt x="211" y="110"/>
                      <a:pt x="168" y="96"/>
                    </a:cubicBezTo>
                    <a:cubicBezTo>
                      <a:pt x="159" y="82"/>
                      <a:pt x="148" y="75"/>
                      <a:pt x="168" y="68"/>
                    </a:cubicBezTo>
                    <a:cubicBezTo>
                      <a:pt x="189" y="37"/>
                      <a:pt x="171" y="40"/>
                      <a:pt x="156" y="28"/>
                    </a:cubicBezTo>
                    <a:cubicBezTo>
                      <a:pt x="151" y="24"/>
                      <a:pt x="148" y="17"/>
                      <a:pt x="144" y="1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5" name="Freeform 21"/>
              <p:cNvSpPr>
                <a:spLocks/>
              </p:cNvSpPr>
              <p:nvPr/>
            </p:nvSpPr>
            <p:spPr bwMode="gray">
              <a:xfrm rot="55551">
                <a:off x="4635" y="2540"/>
                <a:ext cx="449" cy="459"/>
              </a:xfrm>
              <a:custGeom>
                <a:avLst/>
                <a:gdLst>
                  <a:gd name="T0" fmla="*/ 128 w 464"/>
                  <a:gd name="T1" fmla="*/ 105 h 412"/>
                  <a:gd name="T2" fmla="*/ 102 w 464"/>
                  <a:gd name="T3" fmla="*/ 65 h 412"/>
                  <a:gd name="T4" fmla="*/ 94 w 464"/>
                  <a:gd name="T5" fmla="*/ 50 h 412"/>
                  <a:gd name="T6" fmla="*/ 82 w 464"/>
                  <a:gd name="T7" fmla="*/ 40 h 412"/>
                  <a:gd name="T8" fmla="*/ 78 w 464"/>
                  <a:gd name="T9" fmla="*/ 25 h 412"/>
                  <a:gd name="T10" fmla="*/ 26 w 464"/>
                  <a:gd name="T11" fmla="*/ 0 h 412"/>
                  <a:gd name="T12" fmla="*/ 18 w 464"/>
                  <a:gd name="T13" fmla="*/ 35 h 412"/>
                  <a:gd name="T14" fmla="*/ 30 w 464"/>
                  <a:gd name="T15" fmla="*/ 105 h 412"/>
                  <a:gd name="T16" fmla="*/ 34 w 464"/>
                  <a:gd name="T17" fmla="*/ 119 h 412"/>
                  <a:gd name="T18" fmla="*/ 78 w 464"/>
                  <a:gd name="T19" fmla="*/ 144 h 412"/>
                  <a:gd name="T20" fmla="*/ 131 w 464"/>
                  <a:gd name="T21" fmla="*/ 194 h 412"/>
                  <a:gd name="T22" fmla="*/ 206 w 464"/>
                  <a:gd name="T23" fmla="*/ 283 h 412"/>
                  <a:gd name="T24" fmla="*/ 228 w 464"/>
                  <a:gd name="T25" fmla="*/ 303 h 412"/>
                  <a:gd name="T26" fmla="*/ 251 w 464"/>
                  <a:gd name="T27" fmla="*/ 348 h 412"/>
                  <a:gd name="T28" fmla="*/ 274 w 464"/>
                  <a:gd name="T29" fmla="*/ 358 h 412"/>
                  <a:gd name="T30" fmla="*/ 284 w 464"/>
                  <a:gd name="T31" fmla="*/ 362 h 412"/>
                  <a:gd name="T32" fmla="*/ 314 w 464"/>
                  <a:gd name="T33" fmla="*/ 417 h 412"/>
                  <a:gd name="T34" fmla="*/ 344 w 464"/>
                  <a:gd name="T35" fmla="*/ 461 h 412"/>
                  <a:gd name="T36" fmla="*/ 371 w 464"/>
                  <a:gd name="T37" fmla="*/ 501 h 412"/>
                  <a:gd name="T38" fmla="*/ 393 w 464"/>
                  <a:gd name="T39" fmla="*/ 511 h 412"/>
                  <a:gd name="T40" fmla="*/ 382 w 464"/>
                  <a:gd name="T41" fmla="*/ 471 h 412"/>
                  <a:gd name="T42" fmla="*/ 423 w 464"/>
                  <a:gd name="T43" fmla="*/ 432 h 412"/>
                  <a:gd name="T44" fmla="*/ 397 w 464"/>
                  <a:gd name="T45" fmla="*/ 378 h 412"/>
                  <a:gd name="T46" fmla="*/ 288 w 464"/>
                  <a:gd name="T47" fmla="*/ 328 h 412"/>
                  <a:gd name="T48" fmla="*/ 274 w 464"/>
                  <a:gd name="T49" fmla="*/ 283 h 412"/>
                  <a:gd name="T50" fmla="*/ 270 w 464"/>
                  <a:gd name="T51" fmla="*/ 268 h 412"/>
                  <a:gd name="T52" fmla="*/ 296 w 464"/>
                  <a:gd name="T53" fmla="*/ 228 h 412"/>
                  <a:gd name="T54" fmla="*/ 225 w 464"/>
                  <a:gd name="T55" fmla="*/ 174 h 412"/>
                  <a:gd name="T56" fmla="*/ 154 w 464"/>
                  <a:gd name="T57" fmla="*/ 114 h 412"/>
                  <a:gd name="T58" fmla="*/ 128 w 464"/>
                  <a:gd name="T59" fmla="*/ 105 h 41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64" h="412">
                    <a:moveTo>
                      <a:pt x="136" y="84"/>
                    </a:moveTo>
                    <a:cubicBezTo>
                      <a:pt x="117" y="56"/>
                      <a:pt x="128" y="65"/>
                      <a:pt x="108" y="52"/>
                    </a:cubicBezTo>
                    <a:cubicBezTo>
                      <a:pt x="105" y="48"/>
                      <a:pt x="103" y="43"/>
                      <a:pt x="100" y="40"/>
                    </a:cubicBezTo>
                    <a:cubicBezTo>
                      <a:pt x="97" y="37"/>
                      <a:pt x="91" y="36"/>
                      <a:pt x="88" y="32"/>
                    </a:cubicBezTo>
                    <a:cubicBezTo>
                      <a:pt x="85" y="29"/>
                      <a:pt x="87" y="23"/>
                      <a:pt x="84" y="20"/>
                    </a:cubicBezTo>
                    <a:cubicBezTo>
                      <a:pt x="72" y="5"/>
                      <a:pt x="44" y="5"/>
                      <a:pt x="28" y="0"/>
                    </a:cubicBezTo>
                    <a:cubicBezTo>
                      <a:pt x="0" y="6"/>
                      <a:pt x="7" y="8"/>
                      <a:pt x="20" y="28"/>
                    </a:cubicBezTo>
                    <a:cubicBezTo>
                      <a:pt x="13" y="49"/>
                      <a:pt x="5" y="75"/>
                      <a:pt x="32" y="84"/>
                    </a:cubicBezTo>
                    <a:cubicBezTo>
                      <a:pt x="33" y="88"/>
                      <a:pt x="33" y="94"/>
                      <a:pt x="36" y="96"/>
                    </a:cubicBezTo>
                    <a:cubicBezTo>
                      <a:pt x="43" y="101"/>
                      <a:pt x="75" y="113"/>
                      <a:pt x="84" y="116"/>
                    </a:cubicBezTo>
                    <a:cubicBezTo>
                      <a:pt x="99" y="138"/>
                      <a:pt x="120" y="142"/>
                      <a:pt x="140" y="156"/>
                    </a:cubicBezTo>
                    <a:cubicBezTo>
                      <a:pt x="160" y="186"/>
                      <a:pt x="183" y="221"/>
                      <a:pt x="220" y="228"/>
                    </a:cubicBezTo>
                    <a:cubicBezTo>
                      <a:pt x="228" y="233"/>
                      <a:pt x="236" y="239"/>
                      <a:pt x="244" y="244"/>
                    </a:cubicBezTo>
                    <a:cubicBezTo>
                      <a:pt x="250" y="248"/>
                      <a:pt x="255" y="273"/>
                      <a:pt x="268" y="280"/>
                    </a:cubicBezTo>
                    <a:cubicBezTo>
                      <a:pt x="275" y="284"/>
                      <a:pt x="284" y="285"/>
                      <a:pt x="292" y="288"/>
                    </a:cubicBezTo>
                    <a:cubicBezTo>
                      <a:pt x="296" y="289"/>
                      <a:pt x="304" y="292"/>
                      <a:pt x="304" y="292"/>
                    </a:cubicBezTo>
                    <a:cubicBezTo>
                      <a:pt x="311" y="312"/>
                      <a:pt x="319" y="325"/>
                      <a:pt x="336" y="336"/>
                    </a:cubicBezTo>
                    <a:cubicBezTo>
                      <a:pt x="345" y="349"/>
                      <a:pt x="368" y="372"/>
                      <a:pt x="368" y="372"/>
                    </a:cubicBezTo>
                    <a:cubicBezTo>
                      <a:pt x="373" y="386"/>
                      <a:pt x="381" y="398"/>
                      <a:pt x="396" y="404"/>
                    </a:cubicBezTo>
                    <a:cubicBezTo>
                      <a:pt x="404" y="407"/>
                      <a:pt x="420" y="412"/>
                      <a:pt x="420" y="412"/>
                    </a:cubicBezTo>
                    <a:cubicBezTo>
                      <a:pt x="444" y="404"/>
                      <a:pt x="420" y="396"/>
                      <a:pt x="408" y="380"/>
                    </a:cubicBezTo>
                    <a:cubicBezTo>
                      <a:pt x="395" y="340"/>
                      <a:pt x="397" y="354"/>
                      <a:pt x="452" y="348"/>
                    </a:cubicBezTo>
                    <a:cubicBezTo>
                      <a:pt x="464" y="312"/>
                      <a:pt x="460" y="316"/>
                      <a:pt x="424" y="304"/>
                    </a:cubicBezTo>
                    <a:cubicBezTo>
                      <a:pt x="375" y="320"/>
                      <a:pt x="350" y="278"/>
                      <a:pt x="308" y="264"/>
                    </a:cubicBezTo>
                    <a:cubicBezTo>
                      <a:pt x="295" y="245"/>
                      <a:pt x="302" y="257"/>
                      <a:pt x="292" y="228"/>
                    </a:cubicBezTo>
                    <a:cubicBezTo>
                      <a:pt x="291" y="224"/>
                      <a:pt x="288" y="216"/>
                      <a:pt x="288" y="216"/>
                    </a:cubicBezTo>
                    <a:cubicBezTo>
                      <a:pt x="300" y="204"/>
                      <a:pt x="311" y="200"/>
                      <a:pt x="316" y="184"/>
                    </a:cubicBezTo>
                    <a:cubicBezTo>
                      <a:pt x="307" y="147"/>
                      <a:pt x="267" y="158"/>
                      <a:pt x="240" y="140"/>
                    </a:cubicBezTo>
                    <a:cubicBezTo>
                      <a:pt x="230" y="109"/>
                      <a:pt x="191" y="104"/>
                      <a:pt x="164" y="92"/>
                    </a:cubicBezTo>
                    <a:cubicBezTo>
                      <a:pt x="155" y="88"/>
                      <a:pt x="143" y="77"/>
                      <a:pt x="136" y="8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6" name="Freeform 22"/>
              <p:cNvSpPr>
                <a:spLocks/>
              </p:cNvSpPr>
              <p:nvPr/>
            </p:nvSpPr>
            <p:spPr bwMode="gray">
              <a:xfrm rot="55551">
                <a:off x="5232" y="2262"/>
                <a:ext cx="47" cy="80"/>
              </a:xfrm>
              <a:custGeom>
                <a:avLst/>
                <a:gdLst>
                  <a:gd name="T0" fmla="*/ 35 w 48"/>
                  <a:gd name="T1" fmla="*/ 30 h 72"/>
                  <a:gd name="T2" fmla="*/ 21 w 48"/>
                  <a:gd name="T3" fmla="*/ 89 h 72"/>
                  <a:gd name="T4" fmla="*/ 35 w 48"/>
                  <a:gd name="T5" fmla="*/ 30 h 7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72">
                    <a:moveTo>
                      <a:pt x="37" y="24"/>
                    </a:moveTo>
                    <a:cubicBezTo>
                      <a:pt x="0" y="0"/>
                      <a:pt x="13" y="48"/>
                      <a:pt x="21" y="72"/>
                    </a:cubicBezTo>
                    <a:cubicBezTo>
                      <a:pt x="48" y="63"/>
                      <a:pt x="40" y="51"/>
                      <a:pt x="37" y="2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7" name="Freeform 23"/>
              <p:cNvSpPr>
                <a:spLocks/>
              </p:cNvSpPr>
              <p:nvPr/>
            </p:nvSpPr>
            <p:spPr bwMode="gray">
              <a:xfrm rot="55551">
                <a:off x="5264" y="2380"/>
                <a:ext cx="48" cy="71"/>
              </a:xfrm>
              <a:custGeom>
                <a:avLst/>
                <a:gdLst>
                  <a:gd name="T0" fmla="*/ 38 w 50"/>
                  <a:gd name="T1" fmla="*/ 24 h 63"/>
                  <a:gd name="T2" fmla="*/ 6 w 50"/>
                  <a:gd name="T3" fmla="*/ 9 h 63"/>
                  <a:gd name="T4" fmla="*/ 20 w 50"/>
                  <a:gd name="T5" fmla="*/ 80 h 63"/>
                  <a:gd name="T6" fmla="*/ 38 w 50"/>
                  <a:gd name="T7" fmla="*/ 24 h 6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" h="63">
                    <a:moveTo>
                      <a:pt x="42" y="19"/>
                    </a:moveTo>
                    <a:cubicBezTo>
                      <a:pt x="14" y="1"/>
                      <a:pt x="27" y="0"/>
                      <a:pt x="6" y="7"/>
                    </a:cubicBezTo>
                    <a:cubicBezTo>
                      <a:pt x="0" y="26"/>
                      <a:pt x="5" y="51"/>
                      <a:pt x="22" y="63"/>
                    </a:cubicBezTo>
                    <a:cubicBezTo>
                      <a:pt x="50" y="56"/>
                      <a:pt x="46" y="48"/>
                      <a:pt x="42" y="1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8" name="Freeform 24"/>
              <p:cNvSpPr>
                <a:spLocks/>
              </p:cNvSpPr>
              <p:nvPr/>
            </p:nvSpPr>
            <p:spPr bwMode="gray">
              <a:xfrm rot="55551">
                <a:off x="5303" y="2544"/>
                <a:ext cx="46" cy="117"/>
              </a:xfrm>
              <a:custGeom>
                <a:avLst/>
                <a:gdLst>
                  <a:gd name="T0" fmla="*/ 34 w 48"/>
                  <a:gd name="T1" fmla="*/ 87 h 104"/>
                  <a:gd name="T2" fmla="*/ 8 w 48"/>
                  <a:gd name="T3" fmla="*/ 26 h 104"/>
                  <a:gd name="T4" fmla="*/ 0 w 48"/>
                  <a:gd name="T5" fmla="*/ 41 h 104"/>
                  <a:gd name="T6" fmla="*/ 12 w 48"/>
                  <a:gd name="T7" fmla="*/ 101 h 104"/>
                  <a:gd name="T8" fmla="*/ 18 w 48"/>
                  <a:gd name="T9" fmla="*/ 132 h 104"/>
                  <a:gd name="T10" fmla="*/ 34 w 48"/>
                  <a:gd name="T11" fmla="*/ 87 h 10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104">
                    <a:moveTo>
                      <a:pt x="36" y="68"/>
                    </a:moveTo>
                    <a:cubicBezTo>
                      <a:pt x="34" y="36"/>
                      <a:pt x="48" y="0"/>
                      <a:pt x="8" y="20"/>
                    </a:cubicBezTo>
                    <a:cubicBezTo>
                      <a:pt x="4" y="22"/>
                      <a:pt x="3" y="28"/>
                      <a:pt x="0" y="32"/>
                    </a:cubicBezTo>
                    <a:cubicBezTo>
                      <a:pt x="5" y="64"/>
                      <a:pt x="1" y="48"/>
                      <a:pt x="12" y="80"/>
                    </a:cubicBezTo>
                    <a:cubicBezTo>
                      <a:pt x="15" y="88"/>
                      <a:pt x="20" y="104"/>
                      <a:pt x="20" y="104"/>
                    </a:cubicBezTo>
                    <a:cubicBezTo>
                      <a:pt x="42" y="97"/>
                      <a:pt x="31" y="104"/>
                      <a:pt x="36" y="6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59" name="Freeform 25"/>
              <p:cNvSpPr>
                <a:spLocks/>
              </p:cNvSpPr>
              <p:nvPr/>
            </p:nvSpPr>
            <p:spPr bwMode="gray">
              <a:xfrm rot="55551">
                <a:off x="5296" y="2481"/>
                <a:ext cx="17" cy="26"/>
              </a:xfrm>
              <a:custGeom>
                <a:avLst/>
                <a:gdLst>
                  <a:gd name="T0" fmla="*/ 5 w 18"/>
                  <a:gd name="T1" fmla="*/ 0 h 24"/>
                  <a:gd name="T2" fmla="*/ 1 w 18"/>
                  <a:gd name="T3" fmla="*/ 14 h 24"/>
                  <a:gd name="T4" fmla="*/ 9 w 18"/>
                  <a:gd name="T5" fmla="*/ 28 h 24"/>
                  <a:gd name="T6" fmla="*/ 15 w 18"/>
                  <a:gd name="T7" fmla="*/ 14 h 24"/>
                  <a:gd name="T8" fmla="*/ 5 w 18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5" y="0"/>
                    </a:moveTo>
                    <a:cubicBezTo>
                      <a:pt x="4" y="4"/>
                      <a:pt x="0" y="8"/>
                      <a:pt x="1" y="12"/>
                    </a:cubicBezTo>
                    <a:cubicBezTo>
                      <a:pt x="2" y="17"/>
                      <a:pt x="4" y="24"/>
                      <a:pt x="9" y="24"/>
                    </a:cubicBezTo>
                    <a:cubicBezTo>
                      <a:pt x="14" y="24"/>
                      <a:pt x="18" y="17"/>
                      <a:pt x="17" y="12"/>
                    </a:cubicBezTo>
                    <a:cubicBezTo>
                      <a:pt x="16" y="6"/>
                      <a:pt x="9" y="4"/>
                      <a:pt x="5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60" name="Freeform 26"/>
              <p:cNvSpPr>
                <a:spLocks/>
              </p:cNvSpPr>
              <p:nvPr/>
            </p:nvSpPr>
            <p:spPr bwMode="gray">
              <a:xfrm rot="55551">
                <a:off x="5325" y="2704"/>
                <a:ext cx="27" cy="36"/>
              </a:xfrm>
              <a:custGeom>
                <a:avLst/>
                <a:gdLst>
                  <a:gd name="T0" fmla="*/ 25 w 28"/>
                  <a:gd name="T1" fmla="*/ 11 h 33"/>
                  <a:gd name="T2" fmla="*/ 21 w 28"/>
                  <a:gd name="T3" fmla="*/ 39 h 33"/>
                  <a:gd name="T4" fmla="*/ 25 w 28"/>
                  <a:gd name="T5" fmla="*/ 11 h 3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" h="33">
                    <a:moveTo>
                      <a:pt x="27" y="9"/>
                    </a:moveTo>
                    <a:cubicBezTo>
                      <a:pt x="0" y="0"/>
                      <a:pt x="1" y="26"/>
                      <a:pt x="23" y="33"/>
                    </a:cubicBezTo>
                    <a:cubicBezTo>
                      <a:pt x="28" y="17"/>
                      <a:pt x="27" y="25"/>
                      <a:pt x="27" y="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61" name="Freeform 27"/>
              <p:cNvSpPr>
                <a:spLocks/>
              </p:cNvSpPr>
              <p:nvPr/>
            </p:nvSpPr>
            <p:spPr bwMode="gray">
              <a:xfrm rot="55551">
                <a:off x="5295" y="2782"/>
                <a:ext cx="38" cy="66"/>
              </a:xfrm>
              <a:custGeom>
                <a:avLst/>
                <a:gdLst>
                  <a:gd name="T0" fmla="*/ 32 w 39"/>
                  <a:gd name="T1" fmla="*/ 73 h 60"/>
                  <a:gd name="T2" fmla="*/ 14 w 39"/>
                  <a:gd name="T3" fmla="*/ 0 h 60"/>
                  <a:gd name="T4" fmla="*/ 2 w 39"/>
                  <a:gd name="T5" fmla="*/ 4 h 60"/>
                  <a:gd name="T6" fmla="*/ 20 w 39"/>
                  <a:gd name="T7" fmla="*/ 73 h 60"/>
                  <a:gd name="T8" fmla="*/ 32 w 39"/>
                  <a:gd name="T9" fmla="*/ 73 h 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" h="60">
                    <a:moveTo>
                      <a:pt x="34" y="60"/>
                    </a:moveTo>
                    <a:cubicBezTo>
                      <a:pt x="32" y="34"/>
                      <a:pt x="39" y="8"/>
                      <a:pt x="14" y="0"/>
                    </a:cubicBezTo>
                    <a:cubicBezTo>
                      <a:pt x="10" y="1"/>
                      <a:pt x="3" y="0"/>
                      <a:pt x="2" y="4"/>
                    </a:cubicBezTo>
                    <a:cubicBezTo>
                      <a:pt x="0" y="15"/>
                      <a:pt x="16" y="52"/>
                      <a:pt x="22" y="60"/>
                    </a:cubicBezTo>
                    <a:cubicBezTo>
                      <a:pt x="36" y="51"/>
                      <a:pt x="34" y="47"/>
                      <a:pt x="34" y="6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62" name="Freeform 28"/>
              <p:cNvSpPr>
                <a:spLocks/>
              </p:cNvSpPr>
              <p:nvPr/>
            </p:nvSpPr>
            <p:spPr bwMode="gray">
              <a:xfrm rot="55551">
                <a:off x="5250" y="2916"/>
                <a:ext cx="63" cy="70"/>
              </a:xfrm>
              <a:custGeom>
                <a:avLst/>
                <a:gdLst>
                  <a:gd name="T0" fmla="*/ 43 w 65"/>
                  <a:gd name="T1" fmla="*/ 23 h 62"/>
                  <a:gd name="T2" fmla="*/ 16 w 65"/>
                  <a:gd name="T3" fmla="*/ 8 h 62"/>
                  <a:gd name="T4" fmla="*/ 23 w 65"/>
                  <a:gd name="T5" fmla="*/ 63 h 62"/>
                  <a:gd name="T6" fmla="*/ 35 w 65"/>
                  <a:gd name="T7" fmla="*/ 79 h 62"/>
                  <a:gd name="T8" fmla="*/ 43 w 65"/>
                  <a:gd name="T9" fmla="*/ 2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2">
                    <a:moveTo>
                      <a:pt x="45" y="18"/>
                    </a:moveTo>
                    <a:cubicBezTo>
                      <a:pt x="39" y="1"/>
                      <a:pt x="34" y="0"/>
                      <a:pt x="17" y="6"/>
                    </a:cubicBezTo>
                    <a:cubicBezTo>
                      <a:pt x="11" y="25"/>
                      <a:pt x="0" y="42"/>
                      <a:pt x="25" y="50"/>
                    </a:cubicBezTo>
                    <a:cubicBezTo>
                      <a:pt x="29" y="54"/>
                      <a:pt x="31" y="62"/>
                      <a:pt x="37" y="62"/>
                    </a:cubicBezTo>
                    <a:cubicBezTo>
                      <a:pt x="44" y="62"/>
                      <a:pt x="65" y="18"/>
                      <a:pt x="45" y="1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</p:grpSp>
        <p:grpSp>
          <p:nvGrpSpPr>
            <p:cNvPr id="147" name="Group 29"/>
            <p:cNvGrpSpPr>
              <a:grpSpLocks/>
            </p:cNvGrpSpPr>
            <p:nvPr/>
          </p:nvGrpSpPr>
          <p:grpSpPr bwMode="auto">
            <a:xfrm>
              <a:off x="3065463" y="1963738"/>
              <a:ext cx="3233737" cy="3667125"/>
              <a:chOff x="1791" y="1258"/>
              <a:chExt cx="2119" cy="2402"/>
            </a:xfrm>
            <a:grpFill/>
          </p:grpSpPr>
          <p:sp>
            <p:nvSpPr>
              <p:cNvPr id="220" name="Freeform 30"/>
              <p:cNvSpPr>
                <a:spLocks/>
              </p:cNvSpPr>
              <p:nvPr/>
            </p:nvSpPr>
            <p:spPr bwMode="gray">
              <a:xfrm>
                <a:off x="2268" y="1530"/>
                <a:ext cx="848" cy="834"/>
              </a:xfrm>
              <a:custGeom>
                <a:avLst/>
                <a:gdLst>
                  <a:gd name="T0" fmla="*/ 501 w 848"/>
                  <a:gd name="T1" fmla="*/ 36 h 834"/>
                  <a:gd name="T2" fmla="*/ 462 w 848"/>
                  <a:gd name="T3" fmla="*/ 144 h 834"/>
                  <a:gd name="T4" fmla="*/ 429 w 848"/>
                  <a:gd name="T5" fmla="*/ 162 h 834"/>
                  <a:gd name="T6" fmla="*/ 384 w 848"/>
                  <a:gd name="T7" fmla="*/ 153 h 834"/>
                  <a:gd name="T8" fmla="*/ 333 w 848"/>
                  <a:gd name="T9" fmla="*/ 183 h 834"/>
                  <a:gd name="T10" fmla="*/ 255 w 848"/>
                  <a:gd name="T11" fmla="*/ 231 h 834"/>
                  <a:gd name="T12" fmla="*/ 210 w 848"/>
                  <a:gd name="T13" fmla="*/ 276 h 834"/>
                  <a:gd name="T14" fmla="*/ 105 w 848"/>
                  <a:gd name="T15" fmla="*/ 345 h 834"/>
                  <a:gd name="T16" fmla="*/ 105 w 848"/>
                  <a:gd name="T17" fmla="*/ 438 h 834"/>
                  <a:gd name="T18" fmla="*/ 117 w 848"/>
                  <a:gd name="T19" fmla="*/ 474 h 834"/>
                  <a:gd name="T20" fmla="*/ 63 w 848"/>
                  <a:gd name="T21" fmla="*/ 429 h 834"/>
                  <a:gd name="T22" fmla="*/ 51 w 848"/>
                  <a:gd name="T23" fmla="*/ 471 h 834"/>
                  <a:gd name="T24" fmla="*/ 60 w 848"/>
                  <a:gd name="T25" fmla="*/ 540 h 834"/>
                  <a:gd name="T26" fmla="*/ 27 w 848"/>
                  <a:gd name="T27" fmla="*/ 600 h 834"/>
                  <a:gd name="T28" fmla="*/ 18 w 848"/>
                  <a:gd name="T29" fmla="*/ 651 h 834"/>
                  <a:gd name="T30" fmla="*/ 33 w 848"/>
                  <a:gd name="T31" fmla="*/ 675 h 834"/>
                  <a:gd name="T32" fmla="*/ 96 w 848"/>
                  <a:gd name="T33" fmla="*/ 717 h 834"/>
                  <a:gd name="T34" fmla="*/ 120 w 848"/>
                  <a:gd name="T35" fmla="*/ 780 h 834"/>
                  <a:gd name="T36" fmla="*/ 153 w 848"/>
                  <a:gd name="T37" fmla="*/ 822 h 834"/>
                  <a:gd name="T38" fmla="*/ 234 w 848"/>
                  <a:gd name="T39" fmla="*/ 828 h 834"/>
                  <a:gd name="T40" fmla="*/ 363 w 848"/>
                  <a:gd name="T41" fmla="*/ 786 h 834"/>
                  <a:gd name="T42" fmla="*/ 420 w 848"/>
                  <a:gd name="T43" fmla="*/ 741 h 834"/>
                  <a:gd name="T44" fmla="*/ 465 w 848"/>
                  <a:gd name="T45" fmla="*/ 663 h 834"/>
                  <a:gd name="T46" fmla="*/ 624 w 848"/>
                  <a:gd name="T47" fmla="*/ 639 h 834"/>
                  <a:gd name="T48" fmla="*/ 738 w 848"/>
                  <a:gd name="T49" fmla="*/ 621 h 834"/>
                  <a:gd name="T50" fmla="*/ 795 w 848"/>
                  <a:gd name="T51" fmla="*/ 570 h 834"/>
                  <a:gd name="T52" fmla="*/ 837 w 848"/>
                  <a:gd name="T53" fmla="*/ 474 h 834"/>
                  <a:gd name="T54" fmla="*/ 768 w 848"/>
                  <a:gd name="T55" fmla="*/ 372 h 834"/>
                  <a:gd name="T56" fmla="*/ 726 w 848"/>
                  <a:gd name="T57" fmla="*/ 288 h 834"/>
                  <a:gd name="T58" fmla="*/ 696 w 848"/>
                  <a:gd name="T59" fmla="*/ 288 h 834"/>
                  <a:gd name="T60" fmla="*/ 741 w 848"/>
                  <a:gd name="T61" fmla="*/ 168 h 834"/>
                  <a:gd name="T62" fmla="*/ 735 w 848"/>
                  <a:gd name="T63" fmla="*/ 123 h 834"/>
                  <a:gd name="T64" fmla="*/ 678 w 848"/>
                  <a:gd name="T65" fmla="*/ 63 h 834"/>
                  <a:gd name="T66" fmla="*/ 588 w 848"/>
                  <a:gd name="T67" fmla="*/ 45 h 8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48" h="834">
                    <a:moveTo>
                      <a:pt x="543" y="0"/>
                    </a:moveTo>
                    <a:cubicBezTo>
                      <a:pt x="526" y="6"/>
                      <a:pt x="517" y="26"/>
                      <a:pt x="501" y="36"/>
                    </a:cubicBezTo>
                    <a:cubicBezTo>
                      <a:pt x="492" y="64"/>
                      <a:pt x="512" y="97"/>
                      <a:pt x="495" y="123"/>
                    </a:cubicBezTo>
                    <a:cubicBezTo>
                      <a:pt x="486" y="137"/>
                      <a:pt x="479" y="138"/>
                      <a:pt x="462" y="144"/>
                    </a:cubicBezTo>
                    <a:cubicBezTo>
                      <a:pt x="459" y="145"/>
                      <a:pt x="453" y="147"/>
                      <a:pt x="453" y="147"/>
                    </a:cubicBezTo>
                    <a:cubicBezTo>
                      <a:pt x="443" y="161"/>
                      <a:pt x="450" y="155"/>
                      <a:pt x="429" y="162"/>
                    </a:cubicBezTo>
                    <a:cubicBezTo>
                      <a:pt x="423" y="164"/>
                      <a:pt x="411" y="168"/>
                      <a:pt x="411" y="168"/>
                    </a:cubicBezTo>
                    <a:cubicBezTo>
                      <a:pt x="402" y="162"/>
                      <a:pt x="393" y="159"/>
                      <a:pt x="384" y="153"/>
                    </a:cubicBezTo>
                    <a:cubicBezTo>
                      <a:pt x="372" y="157"/>
                      <a:pt x="372" y="166"/>
                      <a:pt x="360" y="171"/>
                    </a:cubicBezTo>
                    <a:cubicBezTo>
                      <a:pt x="328" y="185"/>
                      <a:pt x="353" y="169"/>
                      <a:pt x="333" y="183"/>
                    </a:cubicBezTo>
                    <a:cubicBezTo>
                      <a:pt x="324" y="210"/>
                      <a:pt x="318" y="204"/>
                      <a:pt x="291" y="213"/>
                    </a:cubicBezTo>
                    <a:cubicBezTo>
                      <a:pt x="286" y="229"/>
                      <a:pt x="269" y="228"/>
                      <a:pt x="255" y="231"/>
                    </a:cubicBezTo>
                    <a:cubicBezTo>
                      <a:pt x="248" y="241"/>
                      <a:pt x="241" y="245"/>
                      <a:pt x="234" y="255"/>
                    </a:cubicBezTo>
                    <a:cubicBezTo>
                      <a:pt x="246" y="273"/>
                      <a:pt x="224" y="272"/>
                      <a:pt x="210" y="276"/>
                    </a:cubicBezTo>
                    <a:cubicBezTo>
                      <a:pt x="206" y="288"/>
                      <a:pt x="209" y="292"/>
                      <a:pt x="216" y="303"/>
                    </a:cubicBezTo>
                    <a:cubicBezTo>
                      <a:pt x="207" y="359"/>
                      <a:pt x="157" y="343"/>
                      <a:pt x="105" y="345"/>
                    </a:cubicBezTo>
                    <a:cubicBezTo>
                      <a:pt x="94" y="352"/>
                      <a:pt x="88" y="361"/>
                      <a:pt x="81" y="372"/>
                    </a:cubicBezTo>
                    <a:cubicBezTo>
                      <a:pt x="85" y="400"/>
                      <a:pt x="94" y="414"/>
                      <a:pt x="105" y="438"/>
                    </a:cubicBezTo>
                    <a:cubicBezTo>
                      <a:pt x="105" y="438"/>
                      <a:pt x="112" y="460"/>
                      <a:pt x="114" y="465"/>
                    </a:cubicBezTo>
                    <a:cubicBezTo>
                      <a:pt x="115" y="468"/>
                      <a:pt x="117" y="474"/>
                      <a:pt x="117" y="474"/>
                    </a:cubicBezTo>
                    <a:cubicBezTo>
                      <a:pt x="111" y="506"/>
                      <a:pt x="99" y="474"/>
                      <a:pt x="81" y="462"/>
                    </a:cubicBezTo>
                    <a:cubicBezTo>
                      <a:pt x="75" y="445"/>
                      <a:pt x="77" y="438"/>
                      <a:pt x="63" y="429"/>
                    </a:cubicBezTo>
                    <a:cubicBezTo>
                      <a:pt x="55" y="430"/>
                      <a:pt x="44" y="426"/>
                      <a:pt x="39" y="432"/>
                    </a:cubicBezTo>
                    <a:cubicBezTo>
                      <a:pt x="32" y="440"/>
                      <a:pt x="48" y="463"/>
                      <a:pt x="51" y="471"/>
                    </a:cubicBezTo>
                    <a:cubicBezTo>
                      <a:pt x="44" y="491"/>
                      <a:pt x="40" y="478"/>
                      <a:pt x="36" y="504"/>
                    </a:cubicBezTo>
                    <a:cubicBezTo>
                      <a:pt x="40" y="520"/>
                      <a:pt x="46" y="531"/>
                      <a:pt x="60" y="540"/>
                    </a:cubicBezTo>
                    <a:cubicBezTo>
                      <a:pt x="66" y="558"/>
                      <a:pt x="61" y="582"/>
                      <a:pt x="42" y="588"/>
                    </a:cubicBezTo>
                    <a:cubicBezTo>
                      <a:pt x="31" y="605"/>
                      <a:pt x="42" y="591"/>
                      <a:pt x="27" y="600"/>
                    </a:cubicBezTo>
                    <a:cubicBezTo>
                      <a:pt x="21" y="604"/>
                      <a:pt x="9" y="612"/>
                      <a:pt x="9" y="612"/>
                    </a:cubicBezTo>
                    <a:cubicBezTo>
                      <a:pt x="0" y="625"/>
                      <a:pt x="2" y="646"/>
                      <a:pt x="18" y="651"/>
                    </a:cubicBezTo>
                    <a:cubicBezTo>
                      <a:pt x="26" y="674"/>
                      <a:pt x="14" y="647"/>
                      <a:pt x="30" y="666"/>
                    </a:cubicBezTo>
                    <a:cubicBezTo>
                      <a:pt x="32" y="668"/>
                      <a:pt x="31" y="673"/>
                      <a:pt x="33" y="675"/>
                    </a:cubicBezTo>
                    <a:cubicBezTo>
                      <a:pt x="50" y="696"/>
                      <a:pt x="75" y="697"/>
                      <a:pt x="99" y="699"/>
                    </a:cubicBezTo>
                    <a:cubicBezTo>
                      <a:pt x="98" y="705"/>
                      <a:pt x="97" y="711"/>
                      <a:pt x="96" y="717"/>
                    </a:cubicBezTo>
                    <a:cubicBezTo>
                      <a:pt x="94" y="723"/>
                      <a:pt x="90" y="735"/>
                      <a:pt x="90" y="735"/>
                    </a:cubicBezTo>
                    <a:cubicBezTo>
                      <a:pt x="93" y="765"/>
                      <a:pt x="91" y="773"/>
                      <a:pt x="120" y="780"/>
                    </a:cubicBezTo>
                    <a:cubicBezTo>
                      <a:pt x="122" y="786"/>
                      <a:pt x="127" y="811"/>
                      <a:pt x="135" y="816"/>
                    </a:cubicBezTo>
                    <a:cubicBezTo>
                      <a:pt x="140" y="819"/>
                      <a:pt x="153" y="822"/>
                      <a:pt x="153" y="822"/>
                    </a:cubicBezTo>
                    <a:cubicBezTo>
                      <a:pt x="164" y="818"/>
                      <a:pt x="167" y="811"/>
                      <a:pt x="177" y="804"/>
                    </a:cubicBezTo>
                    <a:cubicBezTo>
                      <a:pt x="199" y="808"/>
                      <a:pt x="212" y="824"/>
                      <a:pt x="234" y="828"/>
                    </a:cubicBezTo>
                    <a:cubicBezTo>
                      <a:pt x="265" y="825"/>
                      <a:pt x="294" y="826"/>
                      <a:pt x="324" y="834"/>
                    </a:cubicBezTo>
                    <a:cubicBezTo>
                      <a:pt x="354" y="829"/>
                      <a:pt x="352" y="811"/>
                      <a:pt x="363" y="786"/>
                    </a:cubicBezTo>
                    <a:cubicBezTo>
                      <a:pt x="364" y="783"/>
                      <a:pt x="369" y="763"/>
                      <a:pt x="375" y="759"/>
                    </a:cubicBezTo>
                    <a:cubicBezTo>
                      <a:pt x="389" y="750"/>
                      <a:pt x="406" y="750"/>
                      <a:pt x="420" y="741"/>
                    </a:cubicBezTo>
                    <a:cubicBezTo>
                      <a:pt x="430" y="726"/>
                      <a:pt x="434" y="710"/>
                      <a:pt x="450" y="699"/>
                    </a:cubicBezTo>
                    <a:cubicBezTo>
                      <a:pt x="452" y="694"/>
                      <a:pt x="463" y="664"/>
                      <a:pt x="465" y="663"/>
                    </a:cubicBezTo>
                    <a:cubicBezTo>
                      <a:pt x="485" y="650"/>
                      <a:pt x="508" y="633"/>
                      <a:pt x="531" y="627"/>
                    </a:cubicBezTo>
                    <a:cubicBezTo>
                      <a:pt x="562" y="630"/>
                      <a:pt x="593" y="635"/>
                      <a:pt x="624" y="639"/>
                    </a:cubicBezTo>
                    <a:cubicBezTo>
                      <a:pt x="645" y="646"/>
                      <a:pt x="678" y="631"/>
                      <a:pt x="699" y="624"/>
                    </a:cubicBezTo>
                    <a:cubicBezTo>
                      <a:pt x="711" y="620"/>
                      <a:pt x="725" y="622"/>
                      <a:pt x="738" y="621"/>
                    </a:cubicBezTo>
                    <a:cubicBezTo>
                      <a:pt x="742" y="615"/>
                      <a:pt x="773" y="585"/>
                      <a:pt x="777" y="582"/>
                    </a:cubicBezTo>
                    <a:cubicBezTo>
                      <a:pt x="783" y="578"/>
                      <a:pt x="795" y="570"/>
                      <a:pt x="795" y="570"/>
                    </a:cubicBezTo>
                    <a:cubicBezTo>
                      <a:pt x="798" y="560"/>
                      <a:pt x="804" y="553"/>
                      <a:pt x="807" y="543"/>
                    </a:cubicBezTo>
                    <a:cubicBezTo>
                      <a:pt x="811" y="495"/>
                      <a:pt x="804" y="496"/>
                      <a:pt x="837" y="474"/>
                    </a:cubicBezTo>
                    <a:cubicBezTo>
                      <a:pt x="848" y="458"/>
                      <a:pt x="837" y="436"/>
                      <a:pt x="822" y="426"/>
                    </a:cubicBezTo>
                    <a:cubicBezTo>
                      <a:pt x="812" y="397"/>
                      <a:pt x="795" y="383"/>
                      <a:pt x="768" y="372"/>
                    </a:cubicBezTo>
                    <a:cubicBezTo>
                      <a:pt x="760" y="360"/>
                      <a:pt x="754" y="346"/>
                      <a:pt x="744" y="336"/>
                    </a:cubicBezTo>
                    <a:cubicBezTo>
                      <a:pt x="739" y="320"/>
                      <a:pt x="743" y="294"/>
                      <a:pt x="726" y="288"/>
                    </a:cubicBezTo>
                    <a:cubicBezTo>
                      <a:pt x="705" y="302"/>
                      <a:pt x="713" y="326"/>
                      <a:pt x="684" y="333"/>
                    </a:cubicBezTo>
                    <a:cubicBezTo>
                      <a:pt x="675" y="319"/>
                      <a:pt x="682" y="297"/>
                      <a:pt x="696" y="288"/>
                    </a:cubicBezTo>
                    <a:cubicBezTo>
                      <a:pt x="713" y="263"/>
                      <a:pt x="706" y="230"/>
                      <a:pt x="723" y="204"/>
                    </a:cubicBezTo>
                    <a:cubicBezTo>
                      <a:pt x="730" y="193"/>
                      <a:pt x="736" y="180"/>
                      <a:pt x="741" y="168"/>
                    </a:cubicBezTo>
                    <a:cubicBezTo>
                      <a:pt x="744" y="162"/>
                      <a:pt x="747" y="150"/>
                      <a:pt x="747" y="150"/>
                    </a:cubicBezTo>
                    <a:cubicBezTo>
                      <a:pt x="740" y="129"/>
                      <a:pt x="745" y="137"/>
                      <a:pt x="735" y="123"/>
                    </a:cubicBezTo>
                    <a:cubicBezTo>
                      <a:pt x="732" y="109"/>
                      <a:pt x="732" y="104"/>
                      <a:pt x="720" y="96"/>
                    </a:cubicBezTo>
                    <a:cubicBezTo>
                      <a:pt x="707" y="77"/>
                      <a:pt x="700" y="70"/>
                      <a:pt x="678" y="63"/>
                    </a:cubicBezTo>
                    <a:cubicBezTo>
                      <a:pt x="649" y="65"/>
                      <a:pt x="632" y="73"/>
                      <a:pt x="606" y="69"/>
                    </a:cubicBezTo>
                    <a:cubicBezTo>
                      <a:pt x="602" y="57"/>
                      <a:pt x="598" y="52"/>
                      <a:pt x="588" y="45"/>
                    </a:cubicBezTo>
                    <a:cubicBezTo>
                      <a:pt x="582" y="27"/>
                      <a:pt x="545" y="9"/>
                      <a:pt x="525" y="9"/>
                    </a:cubicBez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21" name="Freeform 31"/>
              <p:cNvSpPr>
                <a:spLocks/>
              </p:cNvSpPr>
              <p:nvPr/>
            </p:nvSpPr>
            <p:spPr bwMode="gray">
              <a:xfrm rot="-62515">
                <a:off x="1791" y="2926"/>
                <a:ext cx="266" cy="354"/>
              </a:xfrm>
              <a:custGeom>
                <a:avLst/>
                <a:gdLst>
                  <a:gd name="T0" fmla="*/ 228 w 261"/>
                  <a:gd name="T1" fmla="*/ 14 h 328"/>
                  <a:gd name="T2" fmla="*/ 192 w 261"/>
                  <a:gd name="T3" fmla="*/ 42 h 328"/>
                  <a:gd name="T4" fmla="*/ 116 w 261"/>
                  <a:gd name="T5" fmla="*/ 28 h 328"/>
                  <a:gd name="T6" fmla="*/ 92 w 261"/>
                  <a:gd name="T7" fmla="*/ 10 h 328"/>
                  <a:gd name="T8" fmla="*/ 66 w 261"/>
                  <a:gd name="T9" fmla="*/ 0 h 328"/>
                  <a:gd name="T10" fmla="*/ 38 w 261"/>
                  <a:gd name="T11" fmla="*/ 24 h 328"/>
                  <a:gd name="T12" fmla="*/ 62 w 261"/>
                  <a:gd name="T13" fmla="*/ 93 h 328"/>
                  <a:gd name="T14" fmla="*/ 46 w 261"/>
                  <a:gd name="T15" fmla="*/ 131 h 328"/>
                  <a:gd name="T16" fmla="*/ 24 w 261"/>
                  <a:gd name="T17" fmla="*/ 187 h 328"/>
                  <a:gd name="T18" fmla="*/ 0 w 261"/>
                  <a:gd name="T19" fmla="*/ 284 h 328"/>
                  <a:gd name="T20" fmla="*/ 74 w 261"/>
                  <a:gd name="T21" fmla="*/ 336 h 328"/>
                  <a:gd name="T22" fmla="*/ 112 w 261"/>
                  <a:gd name="T23" fmla="*/ 382 h 328"/>
                  <a:gd name="T24" fmla="*/ 182 w 261"/>
                  <a:gd name="T25" fmla="*/ 354 h 328"/>
                  <a:gd name="T26" fmla="*/ 220 w 261"/>
                  <a:gd name="T27" fmla="*/ 358 h 328"/>
                  <a:gd name="T28" fmla="*/ 204 w 261"/>
                  <a:gd name="T29" fmla="*/ 275 h 328"/>
                  <a:gd name="T30" fmla="*/ 254 w 261"/>
                  <a:gd name="T31" fmla="*/ 215 h 328"/>
                  <a:gd name="T32" fmla="*/ 258 w 261"/>
                  <a:gd name="T33" fmla="*/ 181 h 328"/>
                  <a:gd name="T34" fmla="*/ 270 w 261"/>
                  <a:gd name="T35" fmla="*/ 153 h 328"/>
                  <a:gd name="T36" fmla="*/ 246 w 261"/>
                  <a:gd name="T37" fmla="*/ 98 h 328"/>
                  <a:gd name="T38" fmla="*/ 228 w 261"/>
                  <a:gd name="T39" fmla="*/ 14 h 3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61" h="328">
                    <a:moveTo>
                      <a:pt x="220" y="12"/>
                    </a:moveTo>
                    <a:cubicBezTo>
                      <a:pt x="207" y="21"/>
                      <a:pt x="199" y="31"/>
                      <a:pt x="184" y="36"/>
                    </a:cubicBezTo>
                    <a:cubicBezTo>
                      <a:pt x="161" y="28"/>
                      <a:pt x="136" y="30"/>
                      <a:pt x="112" y="24"/>
                    </a:cubicBezTo>
                    <a:cubicBezTo>
                      <a:pt x="104" y="19"/>
                      <a:pt x="97" y="11"/>
                      <a:pt x="88" y="8"/>
                    </a:cubicBezTo>
                    <a:cubicBezTo>
                      <a:pt x="80" y="5"/>
                      <a:pt x="64" y="0"/>
                      <a:pt x="64" y="0"/>
                    </a:cubicBezTo>
                    <a:cubicBezTo>
                      <a:pt x="36" y="9"/>
                      <a:pt x="43" y="0"/>
                      <a:pt x="36" y="20"/>
                    </a:cubicBezTo>
                    <a:cubicBezTo>
                      <a:pt x="39" y="41"/>
                      <a:pt x="37" y="72"/>
                      <a:pt x="60" y="80"/>
                    </a:cubicBezTo>
                    <a:cubicBezTo>
                      <a:pt x="66" y="98"/>
                      <a:pt x="59" y="102"/>
                      <a:pt x="44" y="112"/>
                    </a:cubicBezTo>
                    <a:cubicBezTo>
                      <a:pt x="38" y="129"/>
                      <a:pt x="29" y="143"/>
                      <a:pt x="24" y="160"/>
                    </a:cubicBezTo>
                    <a:cubicBezTo>
                      <a:pt x="16" y="189"/>
                      <a:pt x="17" y="219"/>
                      <a:pt x="0" y="244"/>
                    </a:cubicBezTo>
                    <a:cubicBezTo>
                      <a:pt x="9" y="281"/>
                      <a:pt x="41" y="278"/>
                      <a:pt x="72" y="288"/>
                    </a:cubicBezTo>
                    <a:cubicBezTo>
                      <a:pt x="87" y="303"/>
                      <a:pt x="88" y="321"/>
                      <a:pt x="108" y="328"/>
                    </a:cubicBezTo>
                    <a:cubicBezTo>
                      <a:pt x="134" y="323"/>
                      <a:pt x="152" y="312"/>
                      <a:pt x="176" y="304"/>
                    </a:cubicBezTo>
                    <a:cubicBezTo>
                      <a:pt x="188" y="305"/>
                      <a:pt x="203" y="316"/>
                      <a:pt x="212" y="308"/>
                    </a:cubicBezTo>
                    <a:cubicBezTo>
                      <a:pt x="218" y="303"/>
                      <a:pt x="199" y="249"/>
                      <a:pt x="196" y="236"/>
                    </a:cubicBezTo>
                    <a:cubicBezTo>
                      <a:pt x="201" y="193"/>
                      <a:pt x="203" y="191"/>
                      <a:pt x="244" y="184"/>
                    </a:cubicBezTo>
                    <a:cubicBezTo>
                      <a:pt x="235" y="156"/>
                      <a:pt x="228" y="163"/>
                      <a:pt x="248" y="156"/>
                    </a:cubicBezTo>
                    <a:cubicBezTo>
                      <a:pt x="251" y="152"/>
                      <a:pt x="261" y="139"/>
                      <a:pt x="260" y="132"/>
                    </a:cubicBezTo>
                    <a:cubicBezTo>
                      <a:pt x="258" y="119"/>
                      <a:pt x="242" y="98"/>
                      <a:pt x="236" y="84"/>
                    </a:cubicBezTo>
                    <a:cubicBezTo>
                      <a:pt x="226" y="62"/>
                      <a:pt x="220" y="36"/>
                      <a:pt x="220" y="1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22" name="Freeform 32"/>
              <p:cNvSpPr>
                <a:spLocks/>
              </p:cNvSpPr>
              <p:nvPr/>
            </p:nvSpPr>
            <p:spPr bwMode="gray">
              <a:xfrm rot="-62515">
                <a:off x="2003" y="2788"/>
                <a:ext cx="543" cy="392"/>
              </a:xfrm>
              <a:custGeom>
                <a:avLst/>
                <a:gdLst>
                  <a:gd name="T0" fmla="*/ 134 w 534"/>
                  <a:gd name="T1" fmla="*/ 2 h 363"/>
                  <a:gd name="T2" fmla="*/ 106 w 534"/>
                  <a:gd name="T3" fmla="*/ 30 h 363"/>
                  <a:gd name="T4" fmla="*/ 94 w 534"/>
                  <a:gd name="T5" fmla="*/ 58 h 363"/>
                  <a:gd name="T6" fmla="*/ 84 w 534"/>
                  <a:gd name="T7" fmla="*/ 86 h 363"/>
                  <a:gd name="T8" fmla="*/ 48 w 534"/>
                  <a:gd name="T9" fmla="*/ 105 h 363"/>
                  <a:gd name="T10" fmla="*/ 18 w 534"/>
                  <a:gd name="T11" fmla="*/ 157 h 363"/>
                  <a:gd name="T12" fmla="*/ 32 w 534"/>
                  <a:gd name="T13" fmla="*/ 245 h 363"/>
                  <a:gd name="T14" fmla="*/ 48 w 534"/>
                  <a:gd name="T15" fmla="*/ 287 h 363"/>
                  <a:gd name="T16" fmla="*/ 176 w 534"/>
                  <a:gd name="T17" fmla="*/ 315 h 363"/>
                  <a:gd name="T18" fmla="*/ 234 w 534"/>
                  <a:gd name="T19" fmla="*/ 366 h 363"/>
                  <a:gd name="T20" fmla="*/ 270 w 534"/>
                  <a:gd name="T21" fmla="*/ 370 h 363"/>
                  <a:gd name="T22" fmla="*/ 308 w 534"/>
                  <a:gd name="T23" fmla="*/ 390 h 363"/>
                  <a:gd name="T24" fmla="*/ 333 w 534"/>
                  <a:gd name="T25" fmla="*/ 422 h 363"/>
                  <a:gd name="T26" fmla="*/ 424 w 534"/>
                  <a:gd name="T27" fmla="*/ 398 h 363"/>
                  <a:gd name="T28" fmla="*/ 515 w 534"/>
                  <a:gd name="T29" fmla="*/ 376 h 363"/>
                  <a:gd name="T30" fmla="*/ 544 w 534"/>
                  <a:gd name="T31" fmla="*/ 334 h 363"/>
                  <a:gd name="T32" fmla="*/ 552 w 534"/>
                  <a:gd name="T33" fmla="*/ 320 h 363"/>
                  <a:gd name="T34" fmla="*/ 540 w 534"/>
                  <a:gd name="T35" fmla="*/ 268 h 363"/>
                  <a:gd name="T36" fmla="*/ 502 w 534"/>
                  <a:gd name="T37" fmla="*/ 249 h 363"/>
                  <a:gd name="T38" fmla="*/ 536 w 534"/>
                  <a:gd name="T39" fmla="*/ 193 h 363"/>
                  <a:gd name="T40" fmla="*/ 498 w 534"/>
                  <a:gd name="T41" fmla="*/ 151 h 363"/>
                  <a:gd name="T42" fmla="*/ 432 w 534"/>
                  <a:gd name="T43" fmla="*/ 96 h 363"/>
                  <a:gd name="T44" fmla="*/ 395 w 534"/>
                  <a:gd name="T45" fmla="*/ 105 h 363"/>
                  <a:gd name="T46" fmla="*/ 362 w 534"/>
                  <a:gd name="T47" fmla="*/ 30 h 363"/>
                  <a:gd name="T48" fmla="*/ 308 w 534"/>
                  <a:gd name="T49" fmla="*/ 35 h 363"/>
                  <a:gd name="T50" fmla="*/ 284 w 534"/>
                  <a:gd name="T51" fmla="*/ 44 h 363"/>
                  <a:gd name="T52" fmla="*/ 242 w 534"/>
                  <a:gd name="T53" fmla="*/ 26 h 363"/>
                  <a:gd name="T54" fmla="*/ 230 w 534"/>
                  <a:gd name="T55" fmla="*/ 16 h 363"/>
                  <a:gd name="T56" fmla="*/ 213 w 534"/>
                  <a:gd name="T57" fmla="*/ 44 h 363"/>
                  <a:gd name="T58" fmla="*/ 160 w 534"/>
                  <a:gd name="T59" fmla="*/ 12 h 363"/>
                  <a:gd name="T60" fmla="*/ 134 w 534"/>
                  <a:gd name="T61" fmla="*/ 2 h 36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534" h="363">
                    <a:moveTo>
                      <a:pt x="130" y="2"/>
                    </a:moveTo>
                    <a:cubicBezTo>
                      <a:pt x="113" y="8"/>
                      <a:pt x="117" y="16"/>
                      <a:pt x="102" y="26"/>
                    </a:cubicBezTo>
                    <a:cubicBezTo>
                      <a:pt x="87" y="70"/>
                      <a:pt x="111" y="3"/>
                      <a:pt x="90" y="50"/>
                    </a:cubicBezTo>
                    <a:cubicBezTo>
                      <a:pt x="87" y="58"/>
                      <a:pt x="89" y="69"/>
                      <a:pt x="82" y="74"/>
                    </a:cubicBezTo>
                    <a:cubicBezTo>
                      <a:pt x="71" y="81"/>
                      <a:pt x="46" y="90"/>
                      <a:pt x="46" y="90"/>
                    </a:cubicBezTo>
                    <a:cubicBezTo>
                      <a:pt x="34" y="107"/>
                      <a:pt x="36" y="122"/>
                      <a:pt x="18" y="134"/>
                    </a:cubicBezTo>
                    <a:cubicBezTo>
                      <a:pt x="0" y="161"/>
                      <a:pt x="19" y="185"/>
                      <a:pt x="30" y="210"/>
                    </a:cubicBezTo>
                    <a:cubicBezTo>
                      <a:pt x="32" y="214"/>
                      <a:pt x="38" y="241"/>
                      <a:pt x="46" y="246"/>
                    </a:cubicBezTo>
                    <a:cubicBezTo>
                      <a:pt x="83" y="269"/>
                      <a:pt x="129" y="268"/>
                      <a:pt x="170" y="270"/>
                    </a:cubicBezTo>
                    <a:cubicBezTo>
                      <a:pt x="194" y="286"/>
                      <a:pt x="194" y="309"/>
                      <a:pt x="226" y="314"/>
                    </a:cubicBezTo>
                    <a:cubicBezTo>
                      <a:pt x="238" y="316"/>
                      <a:pt x="250" y="317"/>
                      <a:pt x="262" y="318"/>
                    </a:cubicBezTo>
                    <a:cubicBezTo>
                      <a:pt x="291" y="328"/>
                      <a:pt x="279" y="321"/>
                      <a:pt x="298" y="334"/>
                    </a:cubicBezTo>
                    <a:cubicBezTo>
                      <a:pt x="308" y="363"/>
                      <a:pt x="298" y="356"/>
                      <a:pt x="322" y="362"/>
                    </a:cubicBezTo>
                    <a:cubicBezTo>
                      <a:pt x="352" y="358"/>
                      <a:pt x="380" y="347"/>
                      <a:pt x="410" y="342"/>
                    </a:cubicBezTo>
                    <a:cubicBezTo>
                      <a:pt x="428" y="314"/>
                      <a:pt x="467" y="324"/>
                      <a:pt x="498" y="322"/>
                    </a:cubicBezTo>
                    <a:cubicBezTo>
                      <a:pt x="517" y="303"/>
                      <a:pt x="507" y="315"/>
                      <a:pt x="526" y="286"/>
                    </a:cubicBezTo>
                    <a:cubicBezTo>
                      <a:pt x="529" y="282"/>
                      <a:pt x="534" y="274"/>
                      <a:pt x="534" y="274"/>
                    </a:cubicBezTo>
                    <a:cubicBezTo>
                      <a:pt x="533" y="269"/>
                      <a:pt x="526" y="231"/>
                      <a:pt x="522" y="230"/>
                    </a:cubicBezTo>
                    <a:cubicBezTo>
                      <a:pt x="493" y="220"/>
                      <a:pt x="505" y="227"/>
                      <a:pt x="486" y="214"/>
                    </a:cubicBezTo>
                    <a:cubicBezTo>
                      <a:pt x="476" y="185"/>
                      <a:pt x="498" y="179"/>
                      <a:pt x="518" y="166"/>
                    </a:cubicBezTo>
                    <a:cubicBezTo>
                      <a:pt x="511" y="146"/>
                      <a:pt x="502" y="137"/>
                      <a:pt x="482" y="130"/>
                    </a:cubicBezTo>
                    <a:cubicBezTo>
                      <a:pt x="467" y="107"/>
                      <a:pt x="445" y="91"/>
                      <a:pt x="418" y="82"/>
                    </a:cubicBezTo>
                    <a:cubicBezTo>
                      <a:pt x="402" y="87"/>
                      <a:pt x="399" y="96"/>
                      <a:pt x="382" y="90"/>
                    </a:cubicBezTo>
                    <a:cubicBezTo>
                      <a:pt x="372" y="60"/>
                      <a:pt x="397" y="38"/>
                      <a:pt x="350" y="26"/>
                    </a:cubicBezTo>
                    <a:cubicBezTo>
                      <a:pt x="330" y="12"/>
                      <a:pt x="318" y="21"/>
                      <a:pt x="298" y="30"/>
                    </a:cubicBezTo>
                    <a:cubicBezTo>
                      <a:pt x="290" y="33"/>
                      <a:pt x="274" y="38"/>
                      <a:pt x="274" y="38"/>
                    </a:cubicBezTo>
                    <a:cubicBezTo>
                      <a:pt x="260" y="29"/>
                      <a:pt x="250" y="26"/>
                      <a:pt x="234" y="22"/>
                    </a:cubicBezTo>
                    <a:cubicBezTo>
                      <a:pt x="230" y="19"/>
                      <a:pt x="226" y="12"/>
                      <a:pt x="222" y="14"/>
                    </a:cubicBezTo>
                    <a:cubicBezTo>
                      <a:pt x="214" y="19"/>
                      <a:pt x="206" y="38"/>
                      <a:pt x="206" y="38"/>
                    </a:cubicBezTo>
                    <a:cubicBezTo>
                      <a:pt x="192" y="17"/>
                      <a:pt x="178" y="15"/>
                      <a:pt x="154" y="10"/>
                    </a:cubicBezTo>
                    <a:cubicBezTo>
                      <a:pt x="139" y="0"/>
                      <a:pt x="147" y="2"/>
                      <a:pt x="130" y="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23" name="Freeform 33"/>
              <p:cNvSpPr>
                <a:spLocks/>
              </p:cNvSpPr>
              <p:nvPr/>
            </p:nvSpPr>
            <p:spPr bwMode="gray">
              <a:xfrm rot="-62515">
                <a:off x="1984" y="3058"/>
                <a:ext cx="385" cy="278"/>
              </a:xfrm>
              <a:custGeom>
                <a:avLst/>
                <a:gdLst>
                  <a:gd name="T0" fmla="*/ 382 w 378"/>
                  <a:gd name="T1" fmla="*/ 230 h 257"/>
                  <a:gd name="T2" fmla="*/ 378 w 378"/>
                  <a:gd name="T3" fmla="*/ 123 h 257"/>
                  <a:gd name="T4" fmla="*/ 336 w 378"/>
                  <a:gd name="T5" fmla="*/ 114 h 257"/>
                  <a:gd name="T6" fmla="*/ 240 w 378"/>
                  <a:gd name="T7" fmla="*/ 67 h 257"/>
                  <a:gd name="T8" fmla="*/ 112 w 378"/>
                  <a:gd name="T9" fmla="*/ 11 h 257"/>
                  <a:gd name="T10" fmla="*/ 50 w 378"/>
                  <a:gd name="T11" fmla="*/ 19 h 257"/>
                  <a:gd name="T12" fmla="*/ 46 w 378"/>
                  <a:gd name="T13" fmla="*/ 62 h 257"/>
                  <a:gd name="T14" fmla="*/ 0 w 378"/>
                  <a:gd name="T15" fmla="*/ 118 h 257"/>
                  <a:gd name="T16" fmla="*/ 42 w 378"/>
                  <a:gd name="T17" fmla="*/ 226 h 257"/>
                  <a:gd name="T18" fmla="*/ 54 w 378"/>
                  <a:gd name="T19" fmla="*/ 263 h 257"/>
                  <a:gd name="T20" fmla="*/ 92 w 378"/>
                  <a:gd name="T21" fmla="*/ 287 h 257"/>
                  <a:gd name="T22" fmla="*/ 132 w 378"/>
                  <a:gd name="T23" fmla="*/ 273 h 257"/>
                  <a:gd name="T24" fmla="*/ 186 w 378"/>
                  <a:gd name="T25" fmla="*/ 273 h 257"/>
                  <a:gd name="T26" fmla="*/ 220 w 378"/>
                  <a:gd name="T27" fmla="*/ 244 h 257"/>
                  <a:gd name="T28" fmla="*/ 262 w 378"/>
                  <a:gd name="T29" fmla="*/ 291 h 257"/>
                  <a:gd name="T30" fmla="*/ 286 w 378"/>
                  <a:gd name="T31" fmla="*/ 301 h 257"/>
                  <a:gd name="T32" fmla="*/ 328 w 378"/>
                  <a:gd name="T33" fmla="*/ 263 h 257"/>
                  <a:gd name="T34" fmla="*/ 382 w 378"/>
                  <a:gd name="T35" fmla="*/ 259 h 257"/>
                  <a:gd name="T36" fmla="*/ 382 w 378"/>
                  <a:gd name="T37" fmla="*/ 230 h 2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78" h="257">
                    <a:moveTo>
                      <a:pt x="368" y="197"/>
                    </a:moveTo>
                    <a:cubicBezTo>
                      <a:pt x="378" y="167"/>
                      <a:pt x="374" y="135"/>
                      <a:pt x="364" y="105"/>
                    </a:cubicBezTo>
                    <a:cubicBezTo>
                      <a:pt x="347" y="111"/>
                      <a:pt x="339" y="107"/>
                      <a:pt x="324" y="97"/>
                    </a:cubicBezTo>
                    <a:cubicBezTo>
                      <a:pt x="311" y="58"/>
                      <a:pt x="264" y="68"/>
                      <a:pt x="232" y="57"/>
                    </a:cubicBezTo>
                    <a:cubicBezTo>
                      <a:pt x="203" y="13"/>
                      <a:pt x="155" y="14"/>
                      <a:pt x="108" y="9"/>
                    </a:cubicBezTo>
                    <a:cubicBezTo>
                      <a:pt x="81" y="0"/>
                      <a:pt x="71" y="1"/>
                      <a:pt x="48" y="17"/>
                    </a:cubicBezTo>
                    <a:cubicBezTo>
                      <a:pt x="39" y="45"/>
                      <a:pt x="37" y="33"/>
                      <a:pt x="44" y="53"/>
                    </a:cubicBezTo>
                    <a:cubicBezTo>
                      <a:pt x="21" y="68"/>
                      <a:pt x="10" y="72"/>
                      <a:pt x="0" y="101"/>
                    </a:cubicBezTo>
                    <a:cubicBezTo>
                      <a:pt x="9" y="129"/>
                      <a:pt x="15" y="176"/>
                      <a:pt x="40" y="193"/>
                    </a:cubicBezTo>
                    <a:cubicBezTo>
                      <a:pt x="46" y="202"/>
                      <a:pt x="45" y="216"/>
                      <a:pt x="52" y="225"/>
                    </a:cubicBezTo>
                    <a:cubicBezTo>
                      <a:pt x="62" y="237"/>
                      <a:pt x="75" y="241"/>
                      <a:pt x="88" y="245"/>
                    </a:cubicBezTo>
                    <a:cubicBezTo>
                      <a:pt x="102" y="242"/>
                      <a:pt x="128" y="233"/>
                      <a:pt x="128" y="233"/>
                    </a:cubicBezTo>
                    <a:cubicBezTo>
                      <a:pt x="141" y="235"/>
                      <a:pt x="166" y="241"/>
                      <a:pt x="180" y="233"/>
                    </a:cubicBezTo>
                    <a:cubicBezTo>
                      <a:pt x="192" y="226"/>
                      <a:pt x="193" y="215"/>
                      <a:pt x="212" y="209"/>
                    </a:cubicBezTo>
                    <a:cubicBezTo>
                      <a:pt x="234" y="216"/>
                      <a:pt x="233" y="239"/>
                      <a:pt x="252" y="249"/>
                    </a:cubicBezTo>
                    <a:cubicBezTo>
                      <a:pt x="259" y="253"/>
                      <a:pt x="276" y="257"/>
                      <a:pt x="276" y="257"/>
                    </a:cubicBezTo>
                    <a:cubicBezTo>
                      <a:pt x="296" y="250"/>
                      <a:pt x="295" y="228"/>
                      <a:pt x="316" y="225"/>
                    </a:cubicBezTo>
                    <a:cubicBezTo>
                      <a:pt x="333" y="223"/>
                      <a:pt x="351" y="222"/>
                      <a:pt x="368" y="221"/>
                    </a:cubicBezTo>
                    <a:cubicBezTo>
                      <a:pt x="373" y="205"/>
                      <a:pt x="373" y="213"/>
                      <a:pt x="368" y="19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24" name="Freeform 34"/>
              <p:cNvSpPr>
                <a:spLocks/>
              </p:cNvSpPr>
              <p:nvPr/>
            </p:nvSpPr>
            <p:spPr bwMode="gray">
              <a:xfrm rot="-62515">
                <a:off x="2061" y="3287"/>
                <a:ext cx="391" cy="272"/>
              </a:xfrm>
              <a:custGeom>
                <a:avLst/>
                <a:gdLst>
                  <a:gd name="T0" fmla="*/ 5 w 385"/>
                  <a:gd name="T1" fmla="*/ 117 h 252"/>
                  <a:gd name="T2" fmla="*/ 13 w 385"/>
                  <a:gd name="T3" fmla="*/ 46 h 252"/>
                  <a:gd name="T4" fmla="*/ 105 w 385"/>
                  <a:gd name="T5" fmla="*/ 18 h 252"/>
                  <a:gd name="T6" fmla="*/ 153 w 385"/>
                  <a:gd name="T7" fmla="*/ 10 h 252"/>
                  <a:gd name="T8" fmla="*/ 167 w 385"/>
                  <a:gd name="T9" fmla="*/ 18 h 252"/>
                  <a:gd name="T10" fmla="*/ 175 w 385"/>
                  <a:gd name="T11" fmla="*/ 32 h 252"/>
                  <a:gd name="T12" fmla="*/ 211 w 385"/>
                  <a:gd name="T13" fmla="*/ 51 h 252"/>
                  <a:gd name="T14" fmla="*/ 311 w 385"/>
                  <a:gd name="T15" fmla="*/ 4 h 252"/>
                  <a:gd name="T16" fmla="*/ 339 w 385"/>
                  <a:gd name="T17" fmla="*/ 24 h 252"/>
                  <a:gd name="T18" fmla="*/ 365 w 385"/>
                  <a:gd name="T19" fmla="*/ 38 h 252"/>
                  <a:gd name="T20" fmla="*/ 373 w 385"/>
                  <a:gd name="T21" fmla="*/ 51 h 252"/>
                  <a:gd name="T22" fmla="*/ 385 w 385"/>
                  <a:gd name="T23" fmla="*/ 60 h 252"/>
                  <a:gd name="T24" fmla="*/ 397 w 385"/>
                  <a:gd name="T25" fmla="*/ 107 h 252"/>
                  <a:gd name="T26" fmla="*/ 335 w 385"/>
                  <a:gd name="T27" fmla="*/ 187 h 252"/>
                  <a:gd name="T28" fmla="*/ 269 w 385"/>
                  <a:gd name="T29" fmla="*/ 237 h 252"/>
                  <a:gd name="T30" fmla="*/ 257 w 385"/>
                  <a:gd name="T31" fmla="*/ 294 h 252"/>
                  <a:gd name="T32" fmla="*/ 175 w 385"/>
                  <a:gd name="T33" fmla="*/ 261 h 252"/>
                  <a:gd name="T34" fmla="*/ 149 w 385"/>
                  <a:gd name="T35" fmla="*/ 251 h 252"/>
                  <a:gd name="T36" fmla="*/ 145 w 385"/>
                  <a:gd name="T37" fmla="*/ 237 h 252"/>
                  <a:gd name="T38" fmla="*/ 133 w 385"/>
                  <a:gd name="T39" fmla="*/ 233 h 252"/>
                  <a:gd name="T40" fmla="*/ 129 w 385"/>
                  <a:gd name="T41" fmla="*/ 219 h 252"/>
                  <a:gd name="T42" fmla="*/ 105 w 385"/>
                  <a:gd name="T43" fmla="*/ 209 h 252"/>
                  <a:gd name="T44" fmla="*/ 75 w 385"/>
                  <a:gd name="T45" fmla="*/ 237 h 252"/>
                  <a:gd name="T46" fmla="*/ 9 w 385"/>
                  <a:gd name="T47" fmla="*/ 135 h 252"/>
                  <a:gd name="T48" fmla="*/ 5 w 385"/>
                  <a:gd name="T49" fmla="*/ 117 h 25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85" h="252">
                    <a:moveTo>
                      <a:pt x="5" y="100"/>
                    </a:moveTo>
                    <a:cubicBezTo>
                      <a:pt x="7" y="80"/>
                      <a:pt x="0" y="56"/>
                      <a:pt x="13" y="40"/>
                    </a:cubicBezTo>
                    <a:cubicBezTo>
                      <a:pt x="30" y="19"/>
                      <a:pt x="79" y="18"/>
                      <a:pt x="101" y="16"/>
                    </a:cubicBezTo>
                    <a:cubicBezTo>
                      <a:pt x="121" y="3"/>
                      <a:pt x="124" y="4"/>
                      <a:pt x="149" y="8"/>
                    </a:cubicBezTo>
                    <a:cubicBezTo>
                      <a:pt x="153" y="11"/>
                      <a:pt x="158" y="13"/>
                      <a:pt x="161" y="16"/>
                    </a:cubicBezTo>
                    <a:cubicBezTo>
                      <a:pt x="164" y="19"/>
                      <a:pt x="165" y="25"/>
                      <a:pt x="169" y="28"/>
                    </a:cubicBezTo>
                    <a:cubicBezTo>
                      <a:pt x="177" y="34"/>
                      <a:pt x="195" y="41"/>
                      <a:pt x="205" y="44"/>
                    </a:cubicBezTo>
                    <a:cubicBezTo>
                      <a:pt x="225" y="13"/>
                      <a:pt x="268" y="12"/>
                      <a:pt x="301" y="4"/>
                    </a:cubicBezTo>
                    <a:cubicBezTo>
                      <a:pt x="345" y="13"/>
                      <a:pt x="303" y="0"/>
                      <a:pt x="329" y="20"/>
                    </a:cubicBezTo>
                    <a:cubicBezTo>
                      <a:pt x="336" y="26"/>
                      <a:pt x="346" y="27"/>
                      <a:pt x="353" y="32"/>
                    </a:cubicBezTo>
                    <a:cubicBezTo>
                      <a:pt x="356" y="36"/>
                      <a:pt x="358" y="41"/>
                      <a:pt x="361" y="44"/>
                    </a:cubicBezTo>
                    <a:cubicBezTo>
                      <a:pt x="364" y="47"/>
                      <a:pt x="370" y="48"/>
                      <a:pt x="373" y="52"/>
                    </a:cubicBezTo>
                    <a:cubicBezTo>
                      <a:pt x="380" y="61"/>
                      <a:pt x="381" y="81"/>
                      <a:pt x="385" y="92"/>
                    </a:cubicBezTo>
                    <a:cubicBezTo>
                      <a:pt x="379" y="135"/>
                      <a:pt x="369" y="151"/>
                      <a:pt x="325" y="160"/>
                    </a:cubicBezTo>
                    <a:cubicBezTo>
                      <a:pt x="293" y="207"/>
                      <a:pt x="331" y="196"/>
                      <a:pt x="261" y="204"/>
                    </a:cubicBezTo>
                    <a:cubicBezTo>
                      <a:pt x="255" y="223"/>
                      <a:pt x="278" y="242"/>
                      <a:pt x="249" y="252"/>
                    </a:cubicBezTo>
                    <a:cubicBezTo>
                      <a:pt x="229" y="222"/>
                      <a:pt x="205" y="227"/>
                      <a:pt x="169" y="224"/>
                    </a:cubicBezTo>
                    <a:cubicBezTo>
                      <a:pt x="161" y="221"/>
                      <a:pt x="153" y="219"/>
                      <a:pt x="145" y="216"/>
                    </a:cubicBezTo>
                    <a:cubicBezTo>
                      <a:pt x="141" y="215"/>
                      <a:pt x="144" y="207"/>
                      <a:pt x="141" y="204"/>
                    </a:cubicBezTo>
                    <a:cubicBezTo>
                      <a:pt x="138" y="201"/>
                      <a:pt x="133" y="201"/>
                      <a:pt x="129" y="200"/>
                    </a:cubicBezTo>
                    <a:cubicBezTo>
                      <a:pt x="128" y="196"/>
                      <a:pt x="128" y="190"/>
                      <a:pt x="125" y="188"/>
                    </a:cubicBezTo>
                    <a:cubicBezTo>
                      <a:pt x="118" y="183"/>
                      <a:pt x="101" y="180"/>
                      <a:pt x="101" y="180"/>
                    </a:cubicBezTo>
                    <a:cubicBezTo>
                      <a:pt x="84" y="186"/>
                      <a:pt x="88" y="194"/>
                      <a:pt x="73" y="204"/>
                    </a:cubicBezTo>
                    <a:cubicBezTo>
                      <a:pt x="29" y="189"/>
                      <a:pt x="49" y="143"/>
                      <a:pt x="9" y="116"/>
                    </a:cubicBezTo>
                    <a:cubicBezTo>
                      <a:pt x="5" y="103"/>
                      <a:pt x="5" y="108"/>
                      <a:pt x="5" y="10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25" name="Freeform 35"/>
              <p:cNvSpPr>
                <a:spLocks/>
              </p:cNvSpPr>
              <p:nvPr/>
            </p:nvSpPr>
            <p:spPr bwMode="gray">
              <a:xfrm rot="21537485">
                <a:off x="2308" y="3409"/>
                <a:ext cx="268" cy="251"/>
              </a:xfrm>
              <a:custGeom>
                <a:avLst/>
                <a:gdLst>
                  <a:gd name="T0" fmla="*/ 190 w 264"/>
                  <a:gd name="T1" fmla="*/ 38 h 232"/>
                  <a:gd name="T2" fmla="*/ 152 w 264"/>
                  <a:gd name="T3" fmla="*/ 0 h 232"/>
                  <a:gd name="T4" fmla="*/ 104 w 264"/>
                  <a:gd name="T5" fmla="*/ 38 h 232"/>
                  <a:gd name="T6" fmla="*/ 78 w 264"/>
                  <a:gd name="T7" fmla="*/ 56 h 232"/>
                  <a:gd name="T8" fmla="*/ 66 w 264"/>
                  <a:gd name="T9" fmla="*/ 66 h 232"/>
                  <a:gd name="T10" fmla="*/ 12 w 264"/>
                  <a:gd name="T11" fmla="*/ 113 h 232"/>
                  <a:gd name="T12" fmla="*/ 0 w 264"/>
                  <a:gd name="T13" fmla="*/ 159 h 232"/>
                  <a:gd name="T14" fmla="*/ 12 w 264"/>
                  <a:gd name="T15" fmla="*/ 201 h 232"/>
                  <a:gd name="T16" fmla="*/ 38 w 264"/>
                  <a:gd name="T17" fmla="*/ 211 h 232"/>
                  <a:gd name="T18" fmla="*/ 50 w 264"/>
                  <a:gd name="T19" fmla="*/ 215 h 232"/>
                  <a:gd name="T20" fmla="*/ 66 w 264"/>
                  <a:gd name="T21" fmla="*/ 243 h 232"/>
                  <a:gd name="T22" fmla="*/ 90 w 264"/>
                  <a:gd name="T23" fmla="*/ 253 h 232"/>
                  <a:gd name="T24" fmla="*/ 136 w 264"/>
                  <a:gd name="T25" fmla="*/ 253 h 232"/>
                  <a:gd name="T26" fmla="*/ 160 w 264"/>
                  <a:gd name="T27" fmla="*/ 272 h 232"/>
                  <a:gd name="T28" fmla="*/ 240 w 264"/>
                  <a:gd name="T29" fmla="*/ 248 h 232"/>
                  <a:gd name="T30" fmla="*/ 272 w 264"/>
                  <a:gd name="T31" fmla="*/ 177 h 232"/>
                  <a:gd name="T32" fmla="*/ 252 w 264"/>
                  <a:gd name="T33" fmla="*/ 136 h 232"/>
                  <a:gd name="T34" fmla="*/ 218 w 264"/>
                  <a:gd name="T35" fmla="*/ 117 h 232"/>
                  <a:gd name="T36" fmla="*/ 186 w 264"/>
                  <a:gd name="T37" fmla="*/ 94 h 232"/>
                  <a:gd name="T38" fmla="*/ 178 w 264"/>
                  <a:gd name="T39" fmla="*/ 66 h 232"/>
                  <a:gd name="T40" fmla="*/ 190 w 264"/>
                  <a:gd name="T41" fmla="*/ 38 h 23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64" h="232">
                    <a:moveTo>
                      <a:pt x="184" y="32"/>
                    </a:moveTo>
                    <a:cubicBezTo>
                      <a:pt x="152" y="24"/>
                      <a:pt x="175" y="9"/>
                      <a:pt x="148" y="0"/>
                    </a:cubicBezTo>
                    <a:cubicBezTo>
                      <a:pt x="119" y="6"/>
                      <a:pt x="123" y="19"/>
                      <a:pt x="100" y="32"/>
                    </a:cubicBezTo>
                    <a:cubicBezTo>
                      <a:pt x="92" y="37"/>
                      <a:pt x="84" y="43"/>
                      <a:pt x="76" y="48"/>
                    </a:cubicBezTo>
                    <a:cubicBezTo>
                      <a:pt x="72" y="51"/>
                      <a:pt x="64" y="56"/>
                      <a:pt x="64" y="56"/>
                    </a:cubicBezTo>
                    <a:cubicBezTo>
                      <a:pt x="53" y="89"/>
                      <a:pt x="37" y="79"/>
                      <a:pt x="12" y="96"/>
                    </a:cubicBezTo>
                    <a:cubicBezTo>
                      <a:pt x="9" y="110"/>
                      <a:pt x="0" y="136"/>
                      <a:pt x="0" y="136"/>
                    </a:cubicBezTo>
                    <a:cubicBezTo>
                      <a:pt x="1" y="144"/>
                      <a:pt x="2" y="165"/>
                      <a:pt x="12" y="172"/>
                    </a:cubicBezTo>
                    <a:cubicBezTo>
                      <a:pt x="19" y="176"/>
                      <a:pt x="28" y="177"/>
                      <a:pt x="36" y="180"/>
                    </a:cubicBezTo>
                    <a:cubicBezTo>
                      <a:pt x="40" y="181"/>
                      <a:pt x="48" y="184"/>
                      <a:pt x="48" y="184"/>
                    </a:cubicBezTo>
                    <a:cubicBezTo>
                      <a:pt x="52" y="195"/>
                      <a:pt x="52" y="201"/>
                      <a:pt x="64" y="208"/>
                    </a:cubicBezTo>
                    <a:cubicBezTo>
                      <a:pt x="71" y="212"/>
                      <a:pt x="88" y="216"/>
                      <a:pt x="88" y="216"/>
                    </a:cubicBezTo>
                    <a:cubicBezTo>
                      <a:pt x="105" y="213"/>
                      <a:pt x="116" y="209"/>
                      <a:pt x="132" y="216"/>
                    </a:cubicBezTo>
                    <a:cubicBezTo>
                      <a:pt x="141" y="220"/>
                      <a:pt x="156" y="232"/>
                      <a:pt x="156" y="232"/>
                    </a:cubicBezTo>
                    <a:cubicBezTo>
                      <a:pt x="187" y="222"/>
                      <a:pt x="195" y="216"/>
                      <a:pt x="232" y="212"/>
                    </a:cubicBezTo>
                    <a:cubicBezTo>
                      <a:pt x="248" y="201"/>
                      <a:pt x="258" y="171"/>
                      <a:pt x="264" y="152"/>
                    </a:cubicBezTo>
                    <a:cubicBezTo>
                      <a:pt x="254" y="123"/>
                      <a:pt x="262" y="134"/>
                      <a:pt x="244" y="116"/>
                    </a:cubicBezTo>
                    <a:cubicBezTo>
                      <a:pt x="237" y="96"/>
                      <a:pt x="232" y="95"/>
                      <a:pt x="212" y="100"/>
                    </a:cubicBezTo>
                    <a:cubicBezTo>
                      <a:pt x="192" y="93"/>
                      <a:pt x="188" y="97"/>
                      <a:pt x="180" y="80"/>
                    </a:cubicBezTo>
                    <a:cubicBezTo>
                      <a:pt x="177" y="72"/>
                      <a:pt x="172" y="56"/>
                      <a:pt x="172" y="56"/>
                    </a:cubicBezTo>
                    <a:cubicBezTo>
                      <a:pt x="188" y="45"/>
                      <a:pt x="184" y="53"/>
                      <a:pt x="184" y="3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26" name="Freeform 36"/>
              <p:cNvSpPr>
                <a:spLocks/>
              </p:cNvSpPr>
              <p:nvPr/>
            </p:nvSpPr>
            <p:spPr bwMode="gray">
              <a:xfrm rot="-62515">
                <a:off x="2351" y="3124"/>
                <a:ext cx="198" cy="320"/>
              </a:xfrm>
              <a:custGeom>
                <a:avLst/>
                <a:gdLst>
                  <a:gd name="T0" fmla="*/ 192 w 195"/>
                  <a:gd name="T1" fmla="*/ 56 h 296"/>
                  <a:gd name="T2" fmla="*/ 180 w 195"/>
                  <a:gd name="T3" fmla="*/ 42 h 296"/>
                  <a:gd name="T4" fmla="*/ 134 w 195"/>
                  <a:gd name="T5" fmla="*/ 10 h 296"/>
                  <a:gd name="T6" fmla="*/ 76 w 195"/>
                  <a:gd name="T7" fmla="*/ 14 h 296"/>
                  <a:gd name="T8" fmla="*/ 14 w 195"/>
                  <a:gd name="T9" fmla="*/ 52 h 296"/>
                  <a:gd name="T10" fmla="*/ 6 w 195"/>
                  <a:gd name="T11" fmla="*/ 103 h 296"/>
                  <a:gd name="T12" fmla="*/ 48 w 195"/>
                  <a:gd name="T13" fmla="*/ 197 h 296"/>
                  <a:gd name="T14" fmla="*/ 80 w 195"/>
                  <a:gd name="T15" fmla="*/ 234 h 296"/>
                  <a:gd name="T16" fmla="*/ 106 w 195"/>
                  <a:gd name="T17" fmla="*/ 253 h 296"/>
                  <a:gd name="T18" fmla="*/ 154 w 195"/>
                  <a:gd name="T19" fmla="*/ 346 h 296"/>
                  <a:gd name="T20" fmla="*/ 192 w 195"/>
                  <a:gd name="T21" fmla="*/ 299 h 296"/>
                  <a:gd name="T22" fmla="*/ 196 w 195"/>
                  <a:gd name="T23" fmla="*/ 239 h 296"/>
                  <a:gd name="T24" fmla="*/ 172 w 195"/>
                  <a:gd name="T25" fmla="*/ 135 h 296"/>
                  <a:gd name="T26" fmla="*/ 192 w 195"/>
                  <a:gd name="T27" fmla="*/ 56 h 2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5" h="296">
                    <a:moveTo>
                      <a:pt x="186" y="48"/>
                    </a:moveTo>
                    <a:cubicBezTo>
                      <a:pt x="182" y="44"/>
                      <a:pt x="177" y="41"/>
                      <a:pt x="174" y="36"/>
                    </a:cubicBezTo>
                    <a:cubicBezTo>
                      <a:pt x="154" y="0"/>
                      <a:pt x="186" y="14"/>
                      <a:pt x="130" y="8"/>
                    </a:cubicBezTo>
                    <a:cubicBezTo>
                      <a:pt x="111" y="9"/>
                      <a:pt x="92" y="7"/>
                      <a:pt x="74" y="12"/>
                    </a:cubicBezTo>
                    <a:cubicBezTo>
                      <a:pt x="67" y="14"/>
                      <a:pt x="23" y="38"/>
                      <a:pt x="14" y="44"/>
                    </a:cubicBezTo>
                    <a:cubicBezTo>
                      <a:pt x="2" y="62"/>
                      <a:pt x="2" y="66"/>
                      <a:pt x="6" y="88"/>
                    </a:cubicBezTo>
                    <a:cubicBezTo>
                      <a:pt x="12" y="171"/>
                      <a:pt x="0" y="137"/>
                      <a:pt x="46" y="168"/>
                    </a:cubicBezTo>
                    <a:cubicBezTo>
                      <a:pt x="54" y="180"/>
                      <a:pt x="66" y="191"/>
                      <a:pt x="78" y="200"/>
                    </a:cubicBezTo>
                    <a:cubicBezTo>
                      <a:pt x="86" y="206"/>
                      <a:pt x="102" y="216"/>
                      <a:pt x="102" y="216"/>
                    </a:cubicBezTo>
                    <a:cubicBezTo>
                      <a:pt x="106" y="254"/>
                      <a:pt x="110" y="288"/>
                      <a:pt x="150" y="296"/>
                    </a:cubicBezTo>
                    <a:cubicBezTo>
                      <a:pt x="175" y="290"/>
                      <a:pt x="173" y="275"/>
                      <a:pt x="186" y="256"/>
                    </a:cubicBezTo>
                    <a:cubicBezTo>
                      <a:pt x="179" y="234"/>
                      <a:pt x="165" y="221"/>
                      <a:pt x="190" y="204"/>
                    </a:cubicBezTo>
                    <a:cubicBezTo>
                      <a:pt x="184" y="175"/>
                      <a:pt x="175" y="144"/>
                      <a:pt x="166" y="116"/>
                    </a:cubicBezTo>
                    <a:cubicBezTo>
                      <a:pt x="171" y="90"/>
                      <a:pt x="195" y="74"/>
                      <a:pt x="186" y="4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27" name="Freeform 37"/>
              <p:cNvSpPr>
                <a:spLocks/>
              </p:cNvSpPr>
              <p:nvPr/>
            </p:nvSpPr>
            <p:spPr bwMode="gray">
              <a:xfrm rot="-62515">
                <a:off x="2480" y="3211"/>
                <a:ext cx="191" cy="299"/>
              </a:xfrm>
              <a:custGeom>
                <a:avLst/>
                <a:gdLst>
                  <a:gd name="T0" fmla="*/ 132 w 188"/>
                  <a:gd name="T1" fmla="*/ 25 h 277"/>
                  <a:gd name="T2" fmla="*/ 66 w 188"/>
                  <a:gd name="T3" fmla="*/ 25 h 277"/>
                  <a:gd name="T4" fmla="*/ 34 w 188"/>
                  <a:gd name="T5" fmla="*/ 25 h 277"/>
                  <a:gd name="T6" fmla="*/ 62 w 188"/>
                  <a:gd name="T7" fmla="*/ 136 h 277"/>
                  <a:gd name="T8" fmla="*/ 62 w 188"/>
                  <a:gd name="T9" fmla="*/ 196 h 277"/>
                  <a:gd name="T10" fmla="*/ 20 w 188"/>
                  <a:gd name="T11" fmla="*/ 239 h 277"/>
                  <a:gd name="T12" fmla="*/ 0 w 188"/>
                  <a:gd name="T13" fmla="*/ 272 h 277"/>
                  <a:gd name="T14" fmla="*/ 16 w 188"/>
                  <a:gd name="T15" fmla="*/ 323 h 277"/>
                  <a:gd name="T16" fmla="*/ 66 w 188"/>
                  <a:gd name="T17" fmla="*/ 299 h 277"/>
                  <a:gd name="T18" fmla="*/ 116 w 188"/>
                  <a:gd name="T19" fmla="*/ 285 h 277"/>
                  <a:gd name="T20" fmla="*/ 144 w 188"/>
                  <a:gd name="T21" fmla="*/ 248 h 277"/>
                  <a:gd name="T22" fmla="*/ 178 w 188"/>
                  <a:gd name="T23" fmla="*/ 216 h 277"/>
                  <a:gd name="T24" fmla="*/ 194 w 188"/>
                  <a:gd name="T25" fmla="*/ 174 h 277"/>
                  <a:gd name="T26" fmla="*/ 174 w 188"/>
                  <a:gd name="T27" fmla="*/ 85 h 277"/>
                  <a:gd name="T28" fmla="*/ 148 w 188"/>
                  <a:gd name="T29" fmla="*/ 71 h 277"/>
                  <a:gd name="T30" fmla="*/ 140 w 188"/>
                  <a:gd name="T31" fmla="*/ 43 h 277"/>
                  <a:gd name="T32" fmla="*/ 136 w 188"/>
                  <a:gd name="T33" fmla="*/ 29 h 277"/>
                  <a:gd name="T34" fmla="*/ 124 w 188"/>
                  <a:gd name="T35" fmla="*/ 25 h 277"/>
                  <a:gd name="T36" fmla="*/ 132 w 188"/>
                  <a:gd name="T37" fmla="*/ 25 h 27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8" h="277">
                    <a:moveTo>
                      <a:pt x="128" y="21"/>
                    </a:moveTo>
                    <a:cubicBezTo>
                      <a:pt x="105" y="26"/>
                      <a:pt x="85" y="35"/>
                      <a:pt x="64" y="21"/>
                    </a:cubicBezTo>
                    <a:cubicBezTo>
                      <a:pt x="57" y="0"/>
                      <a:pt x="46" y="11"/>
                      <a:pt x="32" y="21"/>
                    </a:cubicBezTo>
                    <a:cubicBezTo>
                      <a:pt x="24" y="45"/>
                      <a:pt x="45" y="95"/>
                      <a:pt x="60" y="117"/>
                    </a:cubicBezTo>
                    <a:cubicBezTo>
                      <a:pt x="51" y="143"/>
                      <a:pt x="52" y="144"/>
                      <a:pt x="60" y="169"/>
                    </a:cubicBezTo>
                    <a:cubicBezTo>
                      <a:pt x="45" y="191"/>
                      <a:pt x="44" y="197"/>
                      <a:pt x="20" y="205"/>
                    </a:cubicBezTo>
                    <a:cubicBezTo>
                      <a:pt x="11" y="233"/>
                      <a:pt x="20" y="226"/>
                      <a:pt x="0" y="233"/>
                    </a:cubicBezTo>
                    <a:cubicBezTo>
                      <a:pt x="4" y="251"/>
                      <a:pt x="6" y="262"/>
                      <a:pt x="16" y="277"/>
                    </a:cubicBezTo>
                    <a:cubicBezTo>
                      <a:pt x="33" y="271"/>
                      <a:pt x="48" y="263"/>
                      <a:pt x="64" y="257"/>
                    </a:cubicBezTo>
                    <a:cubicBezTo>
                      <a:pt x="79" y="251"/>
                      <a:pt x="97" y="250"/>
                      <a:pt x="112" y="245"/>
                    </a:cubicBezTo>
                    <a:cubicBezTo>
                      <a:pt x="131" y="217"/>
                      <a:pt x="120" y="226"/>
                      <a:pt x="140" y="213"/>
                    </a:cubicBezTo>
                    <a:cubicBezTo>
                      <a:pt x="149" y="199"/>
                      <a:pt x="156" y="190"/>
                      <a:pt x="172" y="185"/>
                    </a:cubicBezTo>
                    <a:cubicBezTo>
                      <a:pt x="179" y="174"/>
                      <a:pt x="188" y="149"/>
                      <a:pt x="188" y="149"/>
                    </a:cubicBezTo>
                    <a:cubicBezTo>
                      <a:pt x="185" y="129"/>
                      <a:pt x="187" y="88"/>
                      <a:pt x="168" y="73"/>
                    </a:cubicBezTo>
                    <a:cubicBezTo>
                      <a:pt x="161" y="67"/>
                      <a:pt x="151" y="66"/>
                      <a:pt x="144" y="61"/>
                    </a:cubicBezTo>
                    <a:cubicBezTo>
                      <a:pt x="141" y="53"/>
                      <a:pt x="139" y="45"/>
                      <a:pt x="136" y="37"/>
                    </a:cubicBezTo>
                    <a:cubicBezTo>
                      <a:pt x="135" y="33"/>
                      <a:pt x="136" y="26"/>
                      <a:pt x="132" y="25"/>
                    </a:cubicBezTo>
                    <a:cubicBezTo>
                      <a:pt x="128" y="24"/>
                      <a:pt x="123" y="24"/>
                      <a:pt x="120" y="21"/>
                    </a:cubicBezTo>
                    <a:cubicBezTo>
                      <a:pt x="118" y="19"/>
                      <a:pt x="125" y="21"/>
                      <a:pt x="128" y="2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28" name="Freeform 38"/>
              <p:cNvSpPr>
                <a:spLocks/>
              </p:cNvSpPr>
              <p:nvPr/>
            </p:nvSpPr>
            <p:spPr bwMode="gray">
              <a:xfrm rot="-62515">
                <a:off x="2507" y="3326"/>
                <a:ext cx="500" cy="302"/>
              </a:xfrm>
              <a:custGeom>
                <a:avLst/>
                <a:gdLst>
                  <a:gd name="T0" fmla="*/ 227 w 491"/>
                  <a:gd name="T1" fmla="*/ 135 h 280"/>
                  <a:gd name="T2" fmla="*/ 169 w 491"/>
                  <a:gd name="T3" fmla="*/ 159 h 280"/>
                  <a:gd name="T4" fmla="*/ 115 w 491"/>
                  <a:gd name="T5" fmla="*/ 131 h 280"/>
                  <a:gd name="T6" fmla="*/ 7 w 491"/>
                  <a:gd name="T7" fmla="*/ 181 h 280"/>
                  <a:gd name="T8" fmla="*/ 33 w 491"/>
                  <a:gd name="T9" fmla="*/ 205 h 280"/>
                  <a:gd name="T10" fmla="*/ 49 w 491"/>
                  <a:gd name="T11" fmla="*/ 233 h 280"/>
                  <a:gd name="T12" fmla="*/ 57 w 491"/>
                  <a:gd name="T13" fmla="*/ 261 h 280"/>
                  <a:gd name="T14" fmla="*/ 53 w 491"/>
                  <a:gd name="T15" fmla="*/ 326 h 280"/>
                  <a:gd name="T16" fmla="*/ 145 w 491"/>
                  <a:gd name="T17" fmla="*/ 279 h 280"/>
                  <a:gd name="T18" fmla="*/ 215 w 491"/>
                  <a:gd name="T19" fmla="*/ 219 h 280"/>
                  <a:gd name="T20" fmla="*/ 257 w 491"/>
                  <a:gd name="T21" fmla="*/ 251 h 280"/>
                  <a:gd name="T22" fmla="*/ 297 w 491"/>
                  <a:gd name="T23" fmla="*/ 265 h 280"/>
                  <a:gd name="T24" fmla="*/ 331 w 491"/>
                  <a:gd name="T25" fmla="*/ 288 h 280"/>
                  <a:gd name="T26" fmla="*/ 355 w 491"/>
                  <a:gd name="T27" fmla="*/ 298 h 280"/>
                  <a:gd name="T28" fmla="*/ 409 w 491"/>
                  <a:gd name="T29" fmla="*/ 307 h 280"/>
                  <a:gd name="T30" fmla="*/ 459 w 491"/>
                  <a:gd name="T31" fmla="*/ 275 h 280"/>
                  <a:gd name="T32" fmla="*/ 459 w 491"/>
                  <a:gd name="T33" fmla="*/ 233 h 280"/>
                  <a:gd name="T34" fmla="*/ 451 w 491"/>
                  <a:gd name="T35" fmla="*/ 205 h 280"/>
                  <a:gd name="T36" fmla="*/ 489 w 491"/>
                  <a:gd name="T37" fmla="*/ 116 h 280"/>
                  <a:gd name="T38" fmla="*/ 476 w 491"/>
                  <a:gd name="T39" fmla="*/ 79 h 280"/>
                  <a:gd name="T40" fmla="*/ 509 w 491"/>
                  <a:gd name="T41" fmla="*/ 28 h 280"/>
                  <a:gd name="T42" fmla="*/ 467 w 491"/>
                  <a:gd name="T43" fmla="*/ 14 h 280"/>
                  <a:gd name="T44" fmla="*/ 431 w 491"/>
                  <a:gd name="T45" fmla="*/ 32 h 280"/>
                  <a:gd name="T46" fmla="*/ 393 w 491"/>
                  <a:gd name="T47" fmla="*/ 10 h 280"/>
                  <a:gd name="T48" fmla="*/ 381 w 491"/>
                  <a:gd name="T49" fmla="*/ 0 h 280"/>
                  <a:gd name="T50" fmla="*/ 351 w 491"/>
                  <a:gd name="T51" fmla="*/ 4 h 280"/>
                  <a:gd name="T52" fmla="*/ 343 w 491"/>
                  <a:gd name="T53" fmla="*/ 18 h 280"/>
                  <a:gd name="T54" fmla="*/ 319 w 491"/>
                  <a:gd name="T55" fmla="*/ 38 h 280"/>
                  <a:gd name="T56" fmla="*/ 281 w 491"/>
                  <a:gd name="T57" fmla="*/ 60 h 280"/>
                  <a:gd name="T58" fmla="*/ 239 w 491"/>
                  <a:gd name="T59" fmla="*/ 112 h 280"/>
                  <a:gd name="T60" fmla="*/ 231 w 491"/>
                  <a:gd name="T61" fmla="*/ 125 h 280"/>
                  <a:gd name="T62" fmla="*/ 227 w 491"/>
                  <a:gd name="T63" fmla="*/ 139 h 280"/>
                  <a:gd name="T64" fmla="*/ 215 w 491"/>
                  <a:gd name="T65" fmla="*/ 149 h 280"/>
                  <a:gd name="T66" fmla="*/ 227 w 491"/>
                  <a:gd name="T67" fmla="*/ 135 h 2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91" h="280">
                    <a:moveTo>
                      <a:pt x="219" y="116"/>
                    </a:moveTo>
                    <a:cubicBezTo>
                      <a:pt x="211" y="141"/>
                      <a:pt x="185" y="129"/>
                      <a:pt x="163" y="136"/>
                    </a:cubicBezTo>
                    <a:cubicBezTo>
                      <a:pt x="146" y="125"/>
                      <a:pt x="128" y="123"/>
                      <a:pt x="111" y="112"/>
                    </a:cubicBezTo>
                    <a:cubicBezTo>
                      <a:pt x="72" y="138"/>
                      <a:pt x="50" y="142"/>
                      <a:pt x="7" y="156"/>
                    </a:cubicBezTo>
                    <a:cubicBezTo>
                      <a:pt x="0" y="176"/>
                      <a:pt x="15" y="171"/>
                      <a:pt x="31" y="176"/>
                    </a:cubicBezTo>
                    <a:cubicBezTo>
                      <a:pt x="36" y="184"/>
                      <a:pt x="44" y="191"/>
                      <a:pt x="47" y="200"/>
                    </a:cubicBezTo>
                    <a:cubicBezTo>
                      <a:pt x="50" y="208"/>
                      <a:pt x="55" y="224"/>
                      <a:pt x="55" y="224"/>
                    </a:cubicBezTo>
                    <a:cubicBezTo>
                      <a:pt x="51" y="248"/>
                      <a:pt x="46" y="257"/>
                      <a:pt x="51" y="280"/>
                    </a:cubicBezTo>
                    <a:cubicBezTo>
                      <a:pt x="79" y="261"/>
                      <a:pt x="111" y="258"/>
                      <a:pt x="139" y="240"/>
                    </a:cubicBezTo>
                    <a:cubicBezTo>
                      <a:pt x="157" y="213"/>
                      <a:pt x="179" y="202"/>
                      <a:pt x="207" y="188"/>
                    </a:cubicBezTo>
                    <a:cubicBezTo>
                      <a:pt x="233" y="206"/>
                      <a:pt x="209" y="203"/>
                      <a:pt x="247" y="216"/>
                    </a:cubicBezTo>
                    <a:cubicBezTo>
                      <a:pt x="260" y="220"/>
                      <a:pt x="287" y="228"/>
                      <a:pt x="287" y="228"/>
                    </a:cubicBezTo>
                    <a:cubicBezTo>
                      <a:pt x="300" y="247"/>
                      <a:pt x="290" y="238"/>
                      <a:pt x="319" y="248"/>
                    </a:cubicBezTo>
                    <a:cubicBezTo>
                      <a:pt x="327" y="251"/>
                      <a:pt x="343" y="256"/>
                      <a:pt x="343" y="256"/>
                    </a:cubicBezTo>
                    <a:cubicBezTo>
                      <a:pt x="363" y="251"/>
                      <a:pt x="377" y="252"/>
                      <a:pt x="395" y="264"/>
                    </a:cubicBezTo>
                    <a:cubicBezTo>
                      <a:pt x="410" y="259"/>
                      <a:pt x="429" y="245"/>
                      <a:pt x="443" y="236"/>
                    </a:cubicBezTo>
                    <a:cubicBezTo>
                      <a:pt x="456" y="217"/>
                      <a:pt x="453" y="229"/>
                      <a:pt x="443" y="200"/>
                    </a:cubicBezTo>
                    <a:cubicBezTo>
                      <a:pt x="440" y="192"/>
                      <a:pt x="435" y="176"/>
                      <a:pt x="435" y="176"/>
                    </a:cubicBezTo>
                    <a:cubicBezTo>
                      <a:pt x="440" y="156"/>
                      <a:pt x="455" y="111"/>
                      <a:pt x="471" y="100"/>
                    </a:cubicBezTo>
                    <a:cubicBezTo>
                      <a:pt x="477" y="81"/>
                      <a:pt x="465" y="86"/>
                      <a:pt x="459" y="68"/>
                    </a:cubicBezTo>
                    <a:cubicBezTo>
                      <a:pt x="476" y="57"/>
                      <a:pt x="485" y="43"/>
                      <a:pt x="491" y="24"/>
                    </a:cubicBezTo>
                    <a:cubicBezTo>
                      <a:pt x="484" y="2"/>
                      <a:pt x="473" y="8"/>
                      <a:pt x="451" y="12"/>
                    </a:cubicBezTo>
                    <a:cubicBezTo>
                      <a:pt x="440" y="19"/>
                      <a:pt x="415" y="28"/>
                      <a:pt x="415" y="28"/>
                    </a:cubicBezTo>
                    <a:cubicBezTo>
                      <a:pt x="394" y="21"/>
                      <a:pt x="407" y="26"/>
                      <a:pt x="379" y="8"/>
                    </a:cubicBezTo>
                    <a:cubicBezTo>
                      <a:pt x="375" y="5"/>
                      <a:pt x="367" y="0"/>
                      <a:pt x="367" y="0"/>
                    </a:cubicBezTo>
                    <a:cubicBezTo>
                      <a:pt x="358" y="1"/>
                      <a:pt x="348" y="0"/>
                      <a:pt x="339" y="4"/>
                    </a:cubicBezTo>
                    <a:cubicBezTo>
                      <a:pt x="335" y="6"/>
                      <a:pt x="335" y="13"/>
                      <a:pt x="331" y="16"/>
                    </a:cubicBezTo>
                    <a:cubicBezTo>
                      <a:pt x="324" y="22"/>
                      <a:pt x="316" y="29"/>
                      <a:pt x="307" y="32"/>
                    </a:cubicBezTo>
                    <a:cubicBezTo>
                      <a:pt x="294" y="36"/>
                      <a:pt x="271" y="52"/>
                      <a:pt x="271" y="52"/>
                    </a:cubicBezTo>
                    <a:cubicBezTo>
                      <a:pt x="256" y="74"/>
                      <a:pt x="247" y="77"/>
                      <a:pt x="231" y="96"/>
                    </a:cubicBezTo>
                    <a:cubicBezTo>
                      <a:pt x="228" y="100"/>
                      <a:pt x="225" y="104"/>
                      <a:pt x="223" y="108"/>
                    </a:cubicBezTo>
                    <a:cubicBezTo>
                      <a:pt x="221" y="112"/>
                      <a:pt x="222" y="117"/>
                      <a:pt x="219" y="120"/>
                    </a:cubicBezTo>
                    <a:cubicBezTo>
                      <a:pt x="216" y="124"/>
                      <a:pt x="207" y="133"/>
                      <a:pt x="207" y="128"/>
                    </a:cubicBezTo>
                    <a:cubicBezTo>
                      <a:pt x="207" y="122"/>
                      <a:pt x="215" y="120"/>
                      <a:pt x="219" y="11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29" name="Freeform 39"/>
              <p:cNvSpPr>
                <a:spLocks/>
              </p:cNvSpPr>
              <p:nvPr/>
            </p:nvSpPr>
            <p:spPr bwMode="gray">
              <a:xfrm rot="-62515">
                <a:off x="3114" y="3242"/>
                <a:ext cx="158" cy="107"/>
              </a:xfrm>
              <a:custGeom>
                <a:avLst/>
                <a:gdLst>
                  <a:gd name="T0" fmla="*/ 145 w 155"/>
                  <a:gd name="T1" fmla="*/ 21 h 99"/>
                  <a:gd name="T2" fmla="*/ 115 w 155"/>
                  <a:gd name="T3" fmla="*/ 35 h 99"/>
                  <a:gd name="T4" fmla="*/ 91 w 155"/>
                  <a:gd name="T5" fmla="*/ 26 h 99"/>
                  <a:gd name="T6" fmla="*/ 73 w 155"/>
                  <a:gd name="T7" fmla="*/ 2 h 99"/>
                  <a:gd name="T8" fmla="*/ 65 w 155"/>
                  <a:gd name="T9" fmla="*/ 16 h 99"/>
                  <a:gd name="T10" fmla="*/ 41 w 155"/>
                  <a:gd name="T11" fmla="*/ 35 h 99"/>
                  <a:gd name="T12" fmla="*/ 3 w 155"/>
                  <a:gd name="T13" fmla="*/ 40 h 99"/>
                  <a:gd name="T14" fmla="*/ 11 w 155"/>
                  <a:gd name="T15" fmla="*/ 82 h 99"/>
                  <a:gd name="T16" fmla="*/ 37 w 155"/>
                  <a:gd name="T17" fmla="*/ 72 h 99"/>
                  <a:gd name="T18" fmla="*/ 73 w 155"/>
                  <a:gd name="T19" fmla="*/ 77 h 99"/>
                  <a:gd name="T20" fmla="*/ 137 w 155"/>
                  <a:gd name="T21" fmla="*/ 115 h 99"/>
                  <a:gd name="T22" fmla="*/ 153 w 155"/>
                  <a:gd name="T23" fmla="*/ 110 h 99"/>
                  <a:gd name="T24" fmla="*/ 161 w 155"/>
                  <a:gd name="T25" fmla="*/ 72 h 99"/>
                  <a:gd name="T26" fmla="*/ 145 w 155"/>
                  <a:gd name="T27" fmla="*/ 21 h 9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55" h="99">
                    <a:moveTo>
                      <a:pt x="139" y="18"/>
                    </a:moveTo>
                    <a:cubicBezTo>
                      <a:pt x="137" y="19"/>
                      <a:pt x="116" y="31"/>
                      <a:pt x="111" y="30"/>
                    </a:cubicBezTo>
                    <a:cubicBezTo>
                      <a:pt x="103" y="29"/>
                      <a:pt x="87" y="22"/>
                      <a:pt x="87" y="22"/>
                    </a:cubicBezTo>
                    <a:cubicBezTo>
                      <a:pt x="85" y="16"/>
                      <a:pt x="82" y="0"/>
                      <a:pt x="71" y="2"/>
                    </a:cubicBezTo>
                    <a:cubicBezTo>
                      <a:pt x="66" y="3"/>
                      <a:pt x="67" y="11"/>
                      <a:pt x="63" y="14"/>
                    </a:cubicBezTo>
                    <a:cubicBezTo>
                      <a:pt x="56" y="20"/>
                      <a:pt x="39" y="30"/>
                      <a:pt x="39" y="30"/>
                    </a:cubicBezTo>
                    <a:cubicBezTo>
                      <a:pt x="20" y="25"/>
                      <a:pt x="15" y="16"/>
                      <a:pt x="3" y="34"/>
                    </a:cubicBezTo>
                    <a:cubicBezTo>
                      <a:pt x="7" y="46"/>
                      <a:pt x="0" y="64"/>
                      <a:pt x="11" y="70"/>
                    </a:cubicBezTo>
                    <a:cubicBezTo>
                      <a:pt x="18" y="74"/>
                      <a:pt x="35" y="62"/>
                      <a:pt x="35" y="62"/>
                    </a:cubicBezTo>
                    <a:cubicBezTo>
                      <a:pt x="47" y="63"/>
                      <a:pt x="59" y="63"/>
                      <a:pt x="71" y="66"/>
                    </a:cubicBezTo>
                    <a:cubicBezTo>
                      <a:pt x="92" y="71"/>
                      <a:pt x="110" y="91"/>
                      <a:pt x="131" y="98"/>
                    </a:cubicBezTo>
                    <a:cubicBezTo>
                      <a:pt x="136" y="97"/>
                      <a:pt x="144" y="99"/>
                      <a:pt x="147" y="94"/>
                    </a:cubicBezTo>
                    <a:cubicBezTo>
                      <a:pt x="153" y="85"/>
                      <a:pt x="155" y="62"/>
                      <a:pt x="155" y="62"/>
                    </a:cubicBezTo>
                    <a:cubicBezTo>
                      <a:pt x="151" y="47"/>
                      <a:pt x="150" y="29"/>
                      <a:pt x="139" y="1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0" name="Freeform 40"/>
              <p:cNvSpPr>
                <a:spLocks/>
              </p:cNvSpPr>
              <p:nvPr/>
            </p:nvSpPr>
            <p:spPr bwMode="gray">
              <a:xfrm rot="21537485">
                <a:off x="2814" y="2500"/>
                <a:ext cx="835" cy="938"/>
              </a:xfrm>
              <a:custGeom>
                <a:avLst/>
                <a:gdLst>
                  <a:gd name="T0" fmla="*/ 34 w 820"/>
                  <a:gd name="T1" fmla="*/ 808 h 868"/>
                  <a:gd name="T2" fmla="*/ 66 w 820"/>
                  <a:gd name="T3" fmla="*/ 678 h 868"/>
                  <a:gd name="T4" fmla="*/ 62 w 820"/>
                  <a:gd name="T5" fmla="*/ 598 h 868"/>
                  <a:gd name="T6" fmla="*/ 132 w 820"/>
                  <a:gd name="T7" fmla="*/ 555 h 868"/>
                  <a:gd name="T8" fmla="*/ 190 w 820"/>
                  <a:gd name="T9" fmla="*/ 555 h 868"/>
                  <a:gd name="T10" fmla="*/ 220 w 820"/>
                  <a:gd name="T11" fmla="*/ 472 h 868"/>
                  <a:gd name="T12" fmla="*/ 286 w 820"/>
                  <a:gd name="T13" fmla="*/ 439 h 868"/>
                  <a:gd name="T14" fmla="*/ 324 w 820"/>
                  <a:gd name="T15" fmla="*/ 453 h 868"/>
                  <a:gd name="T16" fmla="*/ 302 w 820"/>
                  <a:gd name="T17" fmla="*/ 374 h 868"/>
                  <a:gd name="T18" fmla="*/ 316 w 820"/>
                  <a:gd name="T19" fmla="*/ 332 h 868"/>
                  <a:gd name="T20" fmla="*/ 302 w 820"/>
                  <a:gd name="T21" fmla="*/ 229 h 868"/>
                  <a:gd name="T22" fmla="*/ 298 w 820"/>
                  <a:gd name="T23" fmla="*/ 103 h 868"/>
                  <a:gd name="T24" fmla="*/ 352 w 820"/>
                  <a:gd name="T25" fmla="*/ 0 h 868"/>
                  <a:gd name="T26" fmla="*/ 402 w 820"/>
                  <a:gd name="T27" fmla="*/ 66 h 868"/>
                  <a:gd name="T28" fmla="*/ 440 w 820"/>
                  <a:gd name="T29" fmla="*/ 173 h 868"/>
                  <a:gd name="T30" fmla="*/ 481 w 820"/>
                  <a:gd name="T31" fmla="*/ 304 h 868"/>
                  <a:gd name="T32" fmla="*/ 522 w 820"/>
                  <a:gd name="T33" fmla="*/ 356 h 868"/>
                  <a:gd name="T34" fmla="*/ 598 w 820"/>
                  <a:gd name="T35" fmla="*/ 341 h 868"/>
                  <a:gd name="T36" fmla="*/ 647 w 820"/>
                  <a:gd name="T37" fmla="*/ 257 h 868"/>
                  <a:gd name="T38" fmla="*/ 664 w 820"/>
                  <a:gd name="T39" fmla="*/ 233 h 868"/>
                  <a:gd name="T40" fmla="*/ 726 w 820"/>
                  <a:gd name="T41" fmla="*/ 205 h 868"/>
                  <a:gd name="T42" fmla="*/ 746 w 820"/>
                  <a:gd name="T43" fmla="*/ 238 h 868"/>
                  <a:gd name="T44" fmla="*/ 834 w 820"/>
                  <a:gd name="T45" fmla="*/ 285 h 868"/>
                  <a:gd name="T46" fmla="*/ 809 w 820"/>
                  <a:gd name="T47" fmla="*/ 378 h 868"/>
                  <a:gd name="T48" fmla="*/ 830 w 820"/>
                  <a:gd name="T49" fmla="*/ 397 h 868"/>
                  <a:gd name="T50" fmla="*/ 742 w 820"/>
                  <a:gd name="T51" fmla="*/ 448 h 868"/>
                  <a:gd name="T52" fmla="*/ 647 w 820"/>
                  <a:gd name="T53" fmla="*/ 500 h 868"/>
                  <a:gd name="T54" fmla="*/ 598 w 820"/>
                  <a:gd name="T55" fmla="*/ 523 h 868"/>
                  <a:gd name="T56" fmla="*/ 535 w 820"/>
                  <a:gd name="T57" fmla="*/ 547 h 868"/>
                  <a:gd name="T58" fmla="*/ 514 w 820"/>
                  <a:gd name="T59" fmla="*/ 664 h 868"/>
                  <a:gd name="T60" fmla="*/ 506 w 820"/>
                  <a:gd name="T61" fmla="*/ 817 h 868"/>
                  <a:gd name="T62" fmla="*/ 460 w 820"/>
                  <a:gd name="T63" fmla="*/ 939 h 868"/>
                  <a:gd name="T64" fmla="*/ 444 w 820"/>
                  <a:gd name="T65" fmla="*/ 962 h 868"/>
                  <a:gd name="T66" fmla="*/ 386 w 820"/>
                  <a:gd name="T67" fmla="*/ 1014 h 868"/>
                  <a:gd name="T68" fmla="*/ 248 w 820"/>
                  <a:gd name="T69" fmla="*/ 939 h 868"/>
                  <a:gd name="T70" fmla="*/ 178 w 820"/>
                  <a:gd name="T71" fmla="*/ 897 h 868"/>
                  <a:gd name="T72" fmla="*/ 116 w 820"/>
                  <a:gd name="T73" fmla="*/ 911 h 868"/>
                  <a:gd name="T74" fmla="*/ 16 w 820"/>
                  <a:gd name="T75" fmla="*/ 869 h 8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820" h="868">
                    <a:moveTo>
                      <a:pt x="0" y="724"/>
                    </a:moveTo>
                    <a:cubicBezTo>
                      <a:pt x="14" y="715"/>
                      <a:pt x="20" y="704"/>
                      <a:pt x="32" y="692"/>
                    </a:cubicBezTo>
                    <a:cubicBezTo>
                      <a:pt x="40" y="661"/>
                      <a:pt x="31" y="627"/>
                      <a:pt x="40" y="596"/>
                    </a:cubicBezTo>
                    <a:cubicBezTo>
                      <a:pt x="43" y="587"/>
                      <a:pt x="64" y="580"/>
                      <a:pt x="64" y="580"/>
                    </a:cubicBezTo>
                    <a:cubicBezTo>
                      <a:pt x="75" y="563"/>
                      <a:pt x="72" y="559"/>
                      <a:pt x="56" y="548"/>
                    </a:cubicBezTo>
                    <a:cubicBezTo>
                      <a:pt x="45" y="531"/>
                      <a:pt x="49" y="528"/>
                      <a:pt x="60" y="512"/>
                    </a:cubicBezTo>
                    <a:cubicBezTo>
                      <a:pt x="64" y="492"/>
                      <a:pt x="64" y="483"/>
                      <a:pt x="84" y="476"/>
                    </a:cubicBezTo>
                    <a:cubicBezTo>
                      <a:pt x="101" y="482"/>
                      <a:pt x="104" y="485"/>
                      <a:pt x="128" y="476"/>
                    </a:cubicBezTo>
                    <a:cubicBezTo>
                      <a:pt x="137" y="473"/>
                      <a:pt x="152" y="460"/>
                      <a:pt x="152" y="460"/>
                    </a:cubicBezTo>
                    <a:cubicBezTo>
                      <a:pt x="159" y="480"/>
                      <a:pt x="164" y="481"/>
                      <a:pt x="184" y="476"/>
                    </a:cubicBezTo>
                    <a:cubicBezTo>
                      <a:pt x="192" y="451"/>
                      <a:pt x="176" y="452"/>
                      <a:pt x="200" y="428"/>
                    </a:cubicBezTo>
                    <a:cubicBezTo>
                      <a:pt x="203" y="420"/>
                      <a:pt x="210" y="413"/>
                      <a:pt x="212" y="404"/>
                    </a:cubicBezTo>
                    <a:cubicBezTo>
                      <a:pt x="218" y="381"/>
                      <a:pt x="207" y="356"/>
                      <a:pt x="232" y="348"/>
                    </a:cubicBezTo>
                    <a:cubicBezTo>
                      <a:pt x="249" y="354"/>
                      <a:pt x="258" y="368"/>
                      <a:pt x="276" y="376"/>
                    </a:cubicBezTo>
                    <a:cubicBezTo>
                      <a:pt x="284" y="379"/>
                      <a:pt x="292" y="381"/>
                      <a:pt x="300" y="384"/>
                    </a:cubicBezTo>
                    <a:cubicBezTo>
                      <a:pt x="304" y="385"/>
                      <a:pt x="312" y="388"/>
                      <a:pt x="312" y="388"/>
                    </a:cubicBezTo>
                    <a:cubicBezTo>
                      <a:pt x="336" y="380"/>
                      <a:pt x="336" y="364"/>
                      <a:pt x="312" y="356"/>
                    </a:cubicBezTo>
                    <a:cubicBezTo>
                      <a:pt x="308" y="343"/>
                      <a:pt x="292" y="320"/>
                      <a:pt x="292" y="320"/>
                    </a:cubicBezTo>
                    <a:cubicBezTo>
                      <a:pt x="295" y="312"/>
                      <a:pt x="297" y="304"/>
                      <a:pt x="300" y="296"/>
                    </a:cubicBezTo>
                    <a:cubicBezTo>
                      <a:pt x="301" y="292"/>
                      <a:pt x="304" y="284"/>
                      <a:pt x="304" y="284"/>
                    </a:cubicBezTo>
                    <a:cubicBezTo>
                      <a:pt x="291" y="275"/>
                      <a:pt x="277" y="273"/>
                      <a:pt x="264" y="264"/>
                    </a:cubicBezTo>
                    <a:cubicBezTo>
                      <a:pt x="267" y="237"/>
                      <a:pt x="269" y="212"/>
                      <a:pt x="292" y="196"/>
                    </a:cubicBezTo>
                    <a:cubicBezTo>
                      <a:pt x="296" y="181"/>
                      <a:pt x="303" y="171"/>
                      <a:pt x="308" y="156"/>
                    </a:cubicBezTo>
                    <a:cubicBezTo>
                      <a:pt x="301" y="70"/>
                      <a:pt x="304" y="137"/>
                      <a:pt x="288" y="88"/>
                    </a:cubicBezTo>
                    <a:cubicBezTo>
                      <a:pt x="293" y="73"/>
                      <a:pt x="293" y="39"/>
                      <a:pt x="304" y="28"/>
                    </a:cubicBezTo>
                    <a:cubicBezTo>
                      <a:pt x="315" y="17"/>
                      <a:pt x="329" y="11"/>
                      <a:pt x="340" y="0"/>
                    </a:cubicBezTo>
                    <a:cubicBezTo>
                      <a:pt x="368" y="9"/>
                      <a:pt x="343" y="24"/>
                      <a:pt x="376" y="32"/>
                    </a:cubicBezTo>
                    <a:cubicBezTo>
                      <a:pt x="381" y="39"/>
                      <a:pt x="382" y="49"/>
                      <a:pt x="388" y="56"/>
                    </a:cubicBezTo>
                    <a:cubicBezTo>
                      <a:pt x="396" y="66"/>
                      <a:pt x="413" y="77"/>
                      <a:pt x="424" y="84"/>
                    </a:cubicBezTo>
                    <a:cubicBezTo>
                      <a:pt x="433" y="110"/>
                      <a:pt x="433" y="121"/>
                      <a:pt x="424" y="148"/>
                    </a:cubicBezTo>
                    <a:cubicBezTo>
                      <a:pt x="431" y="168"/>
                      <a:pt x="431" y="181"/>
                      <a:pt x="452" y="188"/>
                    </a:cubicBezTo>
                    <a:cubicBezTo>
                      <a:pt x="477" y="225"/>
                      <a:pt x="469" y="202"/>
                      <a:pt x="464" y="260"/>
                    </a:cubicBezTo>
                    <a:cubicBezTo>
                      <a:pt x="465" y="276"/>
                      <a:pt x="464" y="318"/>
                      <a:pt x="476" y="320"/>
                    </a:cubicBezTo>
                    <a:cubicBezTo>
                      <a:pt x="487" y="322"/>
                      <a:pt x="494" y="308"/>
                      <a:pt x="504" y="304"/>
                    </a:cubicBezTo>
                    <a:cubicBezTo>
                      <a:pt x="512" y="301"/>
                      <a:pt x="528" y="296"/>
                      <a:pt x="528" y="296"/>
                    </a:cubicBezTo>
                    <a:cubicBezTo>
                      <a:pt x="546" y="278"/>
                      <a:pt x="555" y="278"/>
                      <a:pt x="576" y="292"/>
                    </a:cubicBezTo>
                    <a:cubicBezTo>
                      <a:pt x="602" y="275"/>
                      <a:pt x="584" y="252"/>
                      <a:pt x="600" y="236"/>
                    </a:cubicBezTo>
                    <a:cubicBezTo>
                      <a:pt x="607" y="229"/>
                      <a:pt x="624" y="220"/>
                      <a:pt x="624" y="220"/>
                    </a:cubicBezTo>
                    <a:cubicBezTo>
                      <a:pt x="625" y="216"/>
                      <a:pt x="625" y="211"/>
                      <a:pt x="628" y="208"/>
                    </a:cubicBezTo>
                    <a:cubicBezTo>
                      <a:pt x="631" y="204"/>
                      <a:pt x="637" y="204"/>
                      <a:pt x="640" y="200"/>
                    </a:cubicBezTo>
                    <a:cubicBezTo>
                      <a:pt x="660" y="169"/>
                      <a:pt x="635" y="180"/>
                      <a:pt x="660" y="172"/>
                    </a:cubicBezTo>
                    <a:cubicBezTo>
                      <a:pt x="673" y="173"/>
                      <a:pt x="688" y="169"/>
                      <a:pt x="700" y="176"/>
                    </a:cubicBezTo>
                    <a:cubicBezTo>
                      <a:pt x="707" y="180"/>
                      <a:pt x="700" y="197"/>
                      <a:pt x="708" y="200"/>
                    </a:cubicBezTo>
                    <a:cubicBezTo>
                      <a:pt x="712" y="201"/>
                      <a:pt x="716" y="203"/>
                      <a:pt x="720" y="204"/>
                    </a:cubicBezTo>
                    <a:cubicBezTo>
                      <a:pt x="740" y="200"/>
                      <a:pt x="748" y="195"/>
                      <a:pt x="768" y="200"/>
                    </a:cubicBezTo>
                    <a:cubicBezTo>
                      <a:pt x="775" y="220"/>
                      <a:pt x="786" y="232"/>
                      <a:pt x="804" y="244"/>
                    </a:cubicBezTo>
                    <a:cubicBezTo>
                      <a:pt x="820" y="268"/>
                      <a:pt x="820" y="278"/>
                      <a:pt x="788" y="272"/>
                    </a:cubicBezTo>
                    <a:cubicBezTo>
                      <a:pt x="751" y="279"/>
                      <a:pt x="752" y="305"/>
                      <a:pt x="780" y="324"/>
                    </a:cubicBezTo>
                    <a:cubicBezTo>
                      <a:pt x="783" y="328"/>
                      <a:pt x="784" y="333"/>
                      <a:pt x="788" y="336"/>
                    </a:cubicBezTo>
                    <a:cubicBezTo>
                      <a:pt x="791" y="339"/>
                      <a:pt x="799" y="336"/>
                      <a:pt x="800" y="340"/>
                    </a:cubicBezTo>
                    <a:cubicBezTo>
                      <a:pt x="807" y="365"/>
                      <a:pt x="787" y="382"/>
                      <a:pt x="768" y="388"/>
                    </a:cubicBezTo>
                    <a:cubicBezTo>
                      <a:pt x="735" y="377"/>
                      <a:pt x="752" y="379"/>
                      <a:pt x="716" y="384"/>
                    </a:cubicBezTo>
                    <a:cubicBezTo>
                      <a:pt x="687" y="394"/>
                      <a:pt x="704" y="431"/>
                      <a:pt x="676" y="440"/>
                    </a:cubicBezTo>
                    <a:cubicBezTo>
                      <a:pt x="658" y="437"/>
                      <a:pt x="641" y="434"/>
                      <a:pt x="624" y="428"/>
                    </a:cubicBezTo>
                    <a:cubicBezTo>
                      <a:pt x="609" y="430"/>
                      <a:pt x="591" y="425"/>
                      <a:pt x="580" y="436"/>
                    </a:cubicBezTo>
                    <a:cubicBezTo>
                      <a:pt x="577" y="439"/>
                      <a:pt x="579" y="446"/>
                      <a:pt x="576" y="448"/>
                    </a:cubicBezTo>
                    <a:cubicBezTo>
                      <a:pt x="569" y="453"/>
                      <a:pt x="552" y="456"/>
                      <a:pt x="552" y="456"/>
                    </a:cubicBezTo>
                    <a:cubicBezTo>
                      <a:pt x="534" y="450"/>
                      <a:pt x="530" y="454"/>
                      <a:pt x="516" y="468"/>
                    </a:cubicBezTo>
                    <a:cubicBezTo>
                      <a:pt x="512" y="481"/>
                      <a:pt x="488" y="496"/>
                      <a:pt x="488" y="496"/>
                    </a:cubicBezTo>
                    <a:cubicBezTo>
                      <a:pt x="491" y="520"/>
                      <a:pt x="488" y="545"/>
                      <a:pt x="496" y="568"/>
                    </a:cubicBezTo>
                    <a:cubicBezTo>
                      <a:pt x="500" y="580"/>
                      <a:pt x="508" y="604"/>
                      <a:pt x="508" y="604"/>
                    </a:cubicBezTo>
                    <a:cubicBezTo>
                      <a:pt x="504" y="637"/>
                      <a:pt x="507" y="672"/>
                      <a:pt x="488" y="700"/>
                    </a:cubicBezTo>
                    <a:cubicBezTo>
                      <a:pt x="494" y="718"/>
                      <a:pt x="507" y="719"/>
                      <a:pt x="488" y="732"/>
                    </a:cubicBezTo>
                    <a:cubicBezTo>
                      <a:pt x="471" y="757"/>
                      <a:pt x="466" y="782"/>
                      <a:pt x="444" y="804"/>
                    </a:cubicBezTo>
                    <a:cubicBezTo>
                      <a:pt x="443" y="808"/>
                      <a:pt x="443" y="813"/>
                      <a:pt x="440" y="816"/>
                    </a:cubicBezTo>
                    <a:cubicBezTo>
                      <a:pt x="437" y="820"/>
                      <a:pt x="431" y="820"/>
                      <a:pt x="428" y="824"/>
                    </a:cubicBezTo>
                    <a:cubicBezTo>
                      <a:pt x="401" y="868"/>
                      <a:pt x="437" y="838"/>
                      <a:pt x="408" y="852"/>
                    </a:cubicBezTo>
                    <a:cubicBezTo>
                      <a:pt x="396" y="858"/>
                      <a:pt x="372" y="868"/>
                      <a:pt x="372" y="868"/>
                    </a:cubicBezTo>
                    <a:cubicBezTo>
                      <a:pt x="344" y="859"/>
                      <a:pt x="330" y="839"/>
                      <a:pt x="300" y="832"/>
                    </a:cubicBezTo>
                    <a:cubicBezTo>
                      <a:pt x="282" y="820"/>
                      <a:pt x="261" y="811"/>
                      <a:pt x="240" y="804"/>
                    </a:cubicBezTo>
                    <a:cubicBezTo>
                      <a:pt x="228" y="800"/>
                      <a:pt x="204" y="788"/>
                      <a:pt x="204" y="788"/>
                    </a:cubicBezTo>
                    <a:cubicBezTo>
                      <a:pt x="191" y="769"/>
                      <a:pt x="201" y="778"/>
                      <a:pt x="172" y="768"/>
                    </a:cubicBezTo>
                    <a:cubicBezTo>
                      <a:pt x="168" y="767"/>
                      <a:pt x="160" y="764"/>
                      <a:pt x="160" y="764"/>
                    </a:cubicBezTo>
                    <a:cubicBezTo>
                      <a:pt x="139" y="767"/>
                      <a:pt x="131" y="774"/>
                      <a:pt x="112" y="780"/>
                    </a:cubicBezTo>
                    <a:cubicBezTo>
                      <a:pt x="82" y="776"/>
                      <a:pt x="67" y="767"/>
                      <a:pt x="40" y="760"/>
                    </a:cubicBezTo>
                    <a:cubicBezTo>
                      <a:pt x="32" y="755"/>
                      <a:pt x="21" y="752"/>
                      <a:pt x="16" y="744"/>
                    </a:cubicBezTo>
                    <a:cubicBezTo>
                      <a:pt x="11" y="737"/>
                      <a:pt x="7" y="717"/>
                      <a:pt x="0" y="72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1" name="Freeform 41"/>
              <p:cNvSpPr>
                <a:spLocks/>
              </p:cNvSpPr>
              <p:nvPr/>
            </p:nvSpPr>
            <p:spPr bwMode="gray">
              <a:xfrm rot="-62515">
                <a:off x="2965" y="2918"/>
                <a:ext cx="711" cy="601"/>
              </a:xfrm>
              <a:custGeom>
                <a:avLst/>
                <a:gdLst>
                  <a:gd name="T0" fmla="*/ 120 w 699"/>
                  <a:gd name="T1" fmla="*/ 579 h 556"/>
                  <a:gd name="T2" fmla="*/ 28 w 699"/>
                  <a:gd name="T3" fmla="*/ 537 h 556"/>
                  <a:gd name="T4" fmla="*/ 0 w 699"/>
                  <a:gd name="T5" fmla="*/ 509 h 556"/>
                  <a:gd name="T6" fmla="*/ 28 w 699"/>
                  <a:gd name="T7" fmla="*/ 477 h 556"/>
                  <a:gd name="T8" fmla="*/ 50 w 699"/>
                  <a:gd name="T9" fmla="*/ 435 h 556"/>
                  <a:gd name="T10" fmla="*/ 100 w 699"/>
                  <a:gd name="T11" fmla="*/ 477 h 556"/>
                  <a:gd name="T12" fmla="*/ 124 w 699"/>
                  <a:gd name="T13" fmla="*/ 486 h 556"/>
                  <a:gd name="T14" fmla="*/ 136 w 699"/>
                  <a:gd name="T15" fmla="*/ 491 h 556"/>
                  <a:gd name="T16" fmla="*/ 232 w 699"/>
                  <a:gd name="T17" fmla="*/ 557 h 556"/>
                  <a:gd name="T18" fmla="*/ 298 w 699"/>
                  <a:gd name="T19" fmla="*/ 529 h 556"/>
                  <a:gd name="T20" fmla="*/ 318 w 699"/>
                  <a:gd name="T21" fmla="*/ 486 h 556"/>
                  <a:gd name="T22" fmla="*/ 327 w 699"/>
                  <a:gd name="T23" fmla="*/ 472 h 556"/>
                  <a:gd name="T24" fmla="*/ 364 w 699"/>
                  <a:gd name="T25" fmla="*/ 398 h 556"/>
                  <a:gd name="T26" fmla="*/ 368 w 699"/>
                  <a:gd name="T27" fmla="*/ 350 h 556"/>
                  <a:gd name="T28" fmla="*/ 376 w 699"/>
                  <a:gd name="T29" fmla="*/ 322 h 556"/>
                  <a:gd name="T30" fmla="*/ 368 w 699"/>
                  <a:gd name="T31" fmla="*/ 219 h 556"/>
                  <a:gd name="T32" fmla="*/ 356 w 699"/>
                  <a:gd name="T33" fmla="*/ 177 h 556"/>
                  <a:gd name="T34" fmla="*/ 352 w 699"/>
                  <a:gd name="T35" fmla="*/ 163 h 556"/>
                  <a:gd name="T36" fmla="*/ 376 w 699"/>
                  <a:gd name="T37" fmla="*/ 112 h 556"/>
                  <a:gd name="T38" fmla="*/ 447 w 699"/>
                  <a:gd name="T39" fmla="*/ 66 h 556"/>
                  <a:gd name="T40" fmla="*/ 484 w 699"/>
                  <a:gd name="T41" fmla="*/ 46 h 556"/>
                  <a:gd name="T42" fmla="*/ 562 w 699"/>
                  <a:gd name="T43" fmla="*/ 32 h 556"/>
                  <a:gd name="T44" fmla="*/ 588 w 699"/>
                  <a:gd name="T45" fmla="*/ 18 h 556"/>
                  <a:gd name="T46" fmla="*/ 612 w 699"/>
                  <a:gd name="T47" fmla="*/ 0 h 556"/>
                  <a:gd name="T48" fmla="*/ 625 w 699"/>
                  <a:gd name="T49" fmla="*/ 46 h 556"/>
                  <a:gd name="T50" fmla="*/ 650 w 699"/>
                  <a:gd name="T51" fmla="*/ 89 h 556"/>
                  <a:gd name="T52" fmla="*/ 662 w 699"/>
                  <a:gd name="T53" fmla="*/ 117 h 556"/>
                  <a:gd name="T54" fmla="*/ 700 w 699"/>
                  <a:gd name="T55" fmla="*/ 121 h 556"/>
                  <a:gd name="T56" fmla="*/ 696 w 699"/>
                  <a:gd name="T57" fmla="*/ 169 h 556"/>
                  <a:gd name="T58" fmla="*/ 654 w 699"/>
                  <a:gd name="T59" fmla="*/ 225 h 556"/>
                  <a:gd name="T60" fmla="*/ 629 w 699"/>
                  <a:gd name="T61" fmla="*/ 280 h 556"/>
                  <a:gd name="T62" fmla="*/ 634 w 699"/>
                  <a:gd name="T63" fmla="*/ 294 h 556"/>
                  <a:gd name="T64" fmla="*/ 646 w 699"/>
                  <a:gd name="T65" fmla="*/ 304 h 556"/>
                  <a:gd name="T66" fmla="*/ 654 w 699"/>
                  <a:gd name="T67" fmla="*/ 332 h 556"/>
                  <a:gd name="T68" fmla="*/ 588 w 699"/>
                  <a:gd name="T69" fmla="*/ 384 h 556"/>
                  <a:gd name="T70" fmla="*/ 567 w 699"/>
                  <a:gd name="T71" fmla="*/ 439 h 556"/>
                  <a:gd name="T72" fmla="*/ 542 w 699"/>
                  <a:gd name="T73" fmla="*/ 458 h 556"/>
                  <a:gd name="T74" fmla="*/ 451 w 699"/>
                  <a:gd name="T75" fmla="*/ 509 h 556"/>
                  <a:gd name="T76" fmla="*/ 456 w 699"/>
                  <a:gd name="T77" fmla="*/ 565 h 556"/>
                  <a:gd name="T78" fmla="*/ 418 w 699"/>
                  <a:gd name="T79" fmla="*/ 626 h 556"/>
                  <a:gd name="T80" fmla="*/ 380 w 699"/>
                  <a:gd name="T81" fmla="*/ 607 h 556"/>
                  <a:gd name="T82" fmla="*/ 327 w 699"/>
                  <a:gd name="T83" fmla="*/ 622 h 556"/>
                  <a:gd name="T84" fmla="*/ 252 w 699"/>
                  <a:gd name="T85" fmla="*/ 650 h 556"/>
                  <a:gd name="T86" fmla="*/ 240 w 699"/>
                  <a:gd name="T87" fmla="*/ 645 h 556"/>
                  <a:gd name="T88" fmla="*/ 174 w 699"/>
                  <a:gd name="T89" fmla="*/ 640 h 556"/>
                  <a:gd name="T90" fmla="*/ 166 w 699"/>
                  <a:gd name="T91" fmla="*/ 626 h 556"/>
                  <a:gd name="T92" fmla="*/ 120 w 699"/>
                  <a:gd name="T93" fmla="*/ 579 h 55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99" h="556">
                    <a:moveTo>
                      <a:pt x="116" y="496"/>
                    </a:moveTo>
                    <a:cubicBezTo>
                      <a:pt x="91" y="479"/>
                      <a:pt x="58" y="464"/>
                      <a:pt x="28" y="460"/>
                    </a:cubicBezTo>
                    <a:cubicBezTo>
                      <a:pt x="12" y="455"/>
                      <a:pt x="5" y="452"/>
                      <a:pt x="0" y="436"/>
                    </a:cubicBezTo>
                    <a:cubicBezTo>
                      <a:pt x="10" y="422"/>
                      <a:pt x="18" y="422"/>
                      <a:pt x="28" y="408"/>
                    </a:cubicBezTo>
                    <a:cubicBezTo>
                      <a:pt x="32" y="389"/>
                      <a:pt x="29" y="378"/>
                      <a:pt x="48" y="372"/>
                    </a:cubicBezTo>
                    <a:cubicBezTo>
                      <a:pt x="64" y="383"/>
                      <a:pt x="78" y="402"/>
                      <a:pt x="96" y="408"/>
                    </a:cubicBezTo>
                    <a:cubicBezTo>
                      <a:pt x="104" y="411"/>
                      <a:pt x="112" y="413"/>
                      <a:pt x="120" y="416"/>
                    </a:cubicBezTo>
                    <a:cubicBezTo>
                      <a:pt x="124" y="417"/>
                      <a:pt x="132" y="420"/>
                      <a:pt x="132" y="420"/>
                    </a:cubicBezTo>
                    <a:cubicBezTo>
                      <a:pt x="152" y="450"/>
                      <a:pt x="195" y="457"/>
                      <a:pt x="224" y="476"/>
                    </a:cubicBezTo>
                    <a:cubicBezTo>
                      <a:pt x="249" y="472"/>
                      <a:pt x="267" y="466"/>
                      <a:pt x="288" y="452"/>
                    </a:cubicBezTo>
                    <a:cubicBezTo>
                      <a:pt x="295" y="431"/>
                      <a:pt x="290" y="444"/>
                      <a:pt x="308" y="416"/>
                    </a:cubicBezTo>
                    <a:cubicBezTo>
                      <a:pt x="311" y="412"/>
                      <a:pt x="316" y="404"/>
                      <a:pt x="316" y="404"/>
                    </a:cubicBezTo>
                    <a:cubicBezTo>
                      <a:pt x="323" y="377"/>
                      <a:pt x="337" y="363"/>
                      <a:pt x="352" y="340"/>
                    </a:cubicBezTo>
                    <a:cubicBezTo>
                      <a:pt x="353" y="327"/>
                      <a:pt x="354" y="313"/>
                      <a:pt x="356" y="300"/>
                    </a:cubicBezTo>
                    <a:cubicBezTo>
                      <a:pt x="358" y="292"/>
                      <a:pt x="364" y="276"/>
                      <a:pt x="364" y="276"/>
                    </a:cubicBezTo>
                    <a:cubicBezTo>
                      <a:pt x="362" y="249"/>
                      <a:pt x="364" y="216"/>
                      <a:pt x="356" y="188"/>
                    </a:cubicBezTo>
                    <a:cubicBezTo>
                      <a:pt x="356" y="188"/>
                      <a:pt x="346" y="158"/>
                      <a:pt x="344" y="152"/>
                    </a:cubicBezTo>
                    <a:cubicBezTo>
                      <a:pt x="343" y="148"/>
                      <a:pt x="340" y="140"/>
                      <a:pt x="340" y="140"/>
                    </a:cubicBezTo>
                    <a:cubicBezTo>
                      <a:pt x="348" y="117"/>
                      <a:pt x="346" y="108"/>
                      <a:pt x="364" y="96"/>
                    </a:cubicBezTo>
                    <a:cubicBezTo>
                      <a:pt x="375" y="63"/>
                      <a:pt x="401" y="66"/>
                      <a:pt x="432" y="56"/>
                    </a:cubicBezTo>
                    <a:cubicBezTo>
                      <a:pt x="445" y="52"/>
                      <a:pt x="455" y="44"/>
                      <a:pt x="468" y="40"/>
                    </a:cubicBezTo>
                    <a:cubicBezTo>
                      <a:pt x="504" y="44"/>
                      <a:pt x="519" y="53"/>
                      <a:pt x="544" y="28"/>
                    </a:cubicBezTo>
                    <a:cubicBezTo>
                      <a:pt x="557" y="15"/>
                      <a:pt x="553" y="24"/>
                      <a:pt x="568" y="16"/>
                    </a:cubicBezTo>
                    <a:cubicBezTo>
                      <a:pt x="576" y="11"/>
                      <a:pt x="592" y="0"/>
                      <a:pt x="592" y="0"/>
                    </a:cubicBezTo>
                    <a:cubicBezTo>
                      <a:pt x="613" y="7"/>
                      <a:pt x="595" y="17"/>
                      <a:pt x="604" y="40"/>
                    </a:cubicBezTo>
                    <a:cubicBezTo>
                      <a:pt x="610" y="53"/>
                      <a:pt x="623" y="62"/>
                      <a:pt x="628" y="76"/>
                    </a:cubicBezTo>
                    <a:cubicBezTo>
                      <a:pt x="630" y="81"/>
                      <a:pt x="634" y="98"/>
                      <a:pt x="640" y="100"/>
                    </a:cubicBezTo>
                    <a:cubicBezTo>
                      <a:pt x="651" y="104"/>
                      <a:pt x="664" y="103"/>
                      <a:pt x="676" y="104"/>
                    </a:cubicBezTo>
                    <a:cubicBezTo>
                      <a:pt x="699" y="112"/>
                      <a:pt x="693" y="137"/>
                      <a:pt x="672" y="144"/>
                    </a:cubicBezTo>
                    <a:cubicBezTo>
                      <a:pt x="663" y="170"/>
                      <a:pt x="659" y="183"/>
                      <a:pt x="632" y="192"/>
                    </a:cubicBezTo>
                    <a:cubicBezTo>
                      <a:pt x="622" y="206"/>
                      <a:pt x="614" y="223"/>
                      <a:pt x="608" y="240"/>
                    </a:cubicBezTo>
                    <a:cubicBezTo>
                      <a:pt x="609" y="244"/>
                      <a:pt x="609" y="249"/>
                      <a:pt x="612" y="252"/>
                    </a:cubicBezTo>
                    <a:cubicBezTo>
                      <a:pt x="615" y="256"/>
                      <a:pt x="621" y="256"/>
                      <a:pt x="624" y="260"/>
                    </a:cubicBezTo>
                    <a:cubicBezTo>
                      <a:pt x="628" y="267"/>
                      <a:pt x="632" y="284"/>
                      <a:pt x="632" y="284"/>
                    </a:cubicBezTo>
                    <a:cubicBezTo>
                      <a:pt x="624" y="309"/>
                      <a:pt x="589" y="314"/>
                      <a:pt x="568" y="328"/>
                    </a:cubicBezTo>
                    <a:cubicBezTo>
                      <a:pt x="558" y="343"/>
                      <a:pt x="554" y="359"/>
                      <a:pt x="548" y="376"/>
                    </a:cubicBezTo>
                    <a:cubicBezTo>
                      <a:pt x="545" y="385"/>
                      <a:pt x="531" y="385"/>
                      <a:pt x="524" y="392"/>
                    </a:cubicBezTo>
                    <a:cubicBezTo>
                      <a:pt x="498" y="418"/>
                      <a:pt x="465" y="417"/>
                      <a:pt x="436" y="436"/>
                    </a:cubicBezTo>
                    <a:cubicBezTo>
                      <a:pt x="425" y="468"/>
                      <a:pt x="431" y="456"/>
                      <a:pt x="440" y="484"/>
                    </a:cubicBezTo>
                    <a:cubicBezTo>
                      <a:pt x="431" y="510"/>
                      <a:pt x="433" y="526"/>
                      <a:pt x="404" y="536"/>
                    </a:cubicBezTo>
                    <a:cubicBezTo>
                      <a:pt x="391" y="532"/>
                      <a:pt x="381" y="524"/>
                      <a:pt x="368" y="520"/>
                    </a:cubicBezTo>
                    <a:cubicBezTo>
                      <a:pt x="351" y="526"/>
                      <a:pt x="333" y="526"/>
                      <a:pt x="316" y="532"/>
                    </a:cubicBezTo>
                    <a:cubicBezTo>
                      <a:pt x="300" y="555"/>
                      <a:pt x="270" y="553"/>
                      <a:pt x="244" y="556"/>
                    </a:cubicBezTo>
                    <a:cubicBezTo>
                      <a:pt x="240" y="555"/>
                      <a:pt x="236" y="552"/>
                      <a:pt x="232" y="552"/>
                    </a:cubicBezTo>
                    <a:cubicBezTo>
                      <a:pt x="211" y="550"/>
                      <a:pt x="189" y="553"/>
                      <a:pt x="168" y="548"/>
                    </a:cubicBezTo>
                    <a:cubicBezTo>
                      <a:pt x="163" y="547"/>
                      <a:pt x="163" y="540"/>
                      <a:pt x="160" y="536"/>
                    </a:cubicBezTo>
                    <a:cubicBezTo>
                      <a:pt x="148" y="523"/>
                      <a:pt x="133" y="504"/>
                      <a:pt x="116" y="49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2" name="Freeform 42"/>
              <p:cNvSpPr>
                <a:spLocks/>
              </p:cNvSpPr>
              <p:nvPr/>
            </p:nvSpPr>
            <p:spPr bwMode="gray">
              <a:xfrm rot="-62515">
                <a:off x="3379" y="2782"/>
                <a:ext cx="531" cy="729"/>
              </a:xfrm>
              <a:custGeom>
                <a:avLst/>
                <a:gdLst>
                  <a:gd name="T0" fmla="*/ 352 w 522"/>
                  <a:gd name="T1" fmla="*/ 80 h 674"/>
                  <a:gd name="T2" fmla="*/ 302 w 522"/>
                  <a:gd name="T3" fmla="*/ 32 h 674"/>
                  <a:gd name="T4" fmla="*/ 274 w 522"/>
                  <a:gd name="T5" fmla="*/ 0 h 674"/>
                  <a:gd name="T6" fmla="*/ 224 w 522"/>
                  <a:gd name="T7" fmla="*/ 24 h 674"/>
                  <a:gd name="T8" fmla="*/ 256 w 522"/>
                  <a:gd name="T9" fmla="*/ 89 h 674"/>
                  <a:gd name="T10" fmla="*/ 236 w 522"/>
                  <a:gd name="T11" fmla="*/ 135 h 674"/>
                  <a:gd name="T12" fmla="*/ 170 w 522"/>
                  <a:gd name="T13" fmla="*/ 135 h 674"/>
                  <a:gd name="T14" fmla="*/ 194 w 522"/>
                  <a:gd name="T15" fmla="*/ 149 h 674"/>
                  <a:gd name="T16" fmla="*/ 212 w 522"/>
                  <a:gd name="T17" fmla="*/ 177 h 674"/>
                  <a:gd name="T18" fmla="*/ 232 w 522"/>
                  <a:gd name="T19" fmla="*/ 257 h 674"/>
                  <a:gd name="T20" fmla="*/ 282 w 522"/>
                  <a:gd name="T21" fmla="*/ 281 h 674"/>
                  <a:gd name="T22" fmla="*/ 286 w 522"/>
                  <a:gd name="T23" fmla="*/ 295 h 674"/>
                  <a:gd name="T24" fmla="*/ 274 w 522"/>
                  <a:gd name="T25" fmla="*/ 304 h 674"/>
                  <a:gd name="T26" fmla="*/ 248 w 522"/>
                  <a:gd name="T27" fmla="*/ 342 h 674"/>
                  <a:gd name="T28" fmla="*/ 194 w 522"/>
                  <a:gd name="T29" fmla="*/ 421 h 674"/>
                  <a:gd name="T30" fmla="*/ 220 w 522"/>
                  <a:gd name="T31" fmla="*/ 459 h 674"/>
                  <a:gd name="T32" fmla="*/ 170 w 522"/>
                  <a:gd name="T33" fmla="*/ 515 h 674"/>
                  <a:gd name="T34" fmla="*/ 158 w 522"/>
                  <a:gd name="T35" fmla="*/ 543 h 674"/>
                  <a:gd name="T36" fmla="*/ 132 w 522"/>
                  <a:gd name="T37" fmla="*/ 561 h 674"/>
                  <a:gd name="T38" fmla="*/ 74 w 522"/>
                  <a:gd name="T39" fmla="*/ 608 h 674"/>
                  <a:gd name="T40" fmla="*/ 50 w 522"/>
                  <a:gd name="T41" fmla="*/ 618 h 674"/>
                  <a:gd name="T42" fmla="*/ 12 w 522"/>
                  <a:gd name="T43" fmla="*/ 670 h 674"/>
                  <a:gd name="T44" fmla="*/ 8 w 522"/>
                  <a:gd name="T45" fmla="*/ 730 h 674"/>
                  <a:gd name="T46" fmla="*/ 0 w 522"/>
                  <a:gd name="T47" fmla="*/ 758 h 674"/>
                  <a:gd name="T48" fmla="*/ 28 w 522"/>
                  <a:gd name="T49" fmla="*/ 782 h 674"/>
                  <a:gd name="T50" fmla="*/ 42 w 522"/>
                  <a:gd name="T51" fmla="*/ 786 h 674"/>
                  <a:gd name="T52" fmla="*/ 228 w 522"/>
                  <a:gd name="T53" fmla="*/ 772 h 674"/>
                  <a:gd name="T54" fmla="*/ 260 w 522"/>
                  <a:gd name="T55" fmla="*/ 702 h 674"/>
                  <a:gd name="T56" fmla="*/ 298 w 522"/>
                  <a:gd name="T57" fmla="*/ 678 h 674"/>
                  <a:gd name="T58" fmla="*/ 310 w 522"/>
                  <a:gd name="T59" fmla="*/ 650 h 674"/>
                  <a:gd name="T60" fmla="*/ 398 w 522"/>
                  <a:gd name="T61" fmla="*/ 636 h 674"/>
                  <a:gd name="T62" fmla="*/ 468 w 522"/>
                  <a:gd name="T63" fmla="*/ 627 h 674"/>
                  <a:gd name="T64" fmla="*/ 514 w 522"/>
                  <a:gd name="T65" fmla="*/ 604 h 674"/>
                  <a:gd name="T66" fmla="*/ 534 w 522"/>
                  <a:gd name="T67" fmla="*/ 561 h 674"/>
                  <a:gd name="T68" fmla="*/ 530 w 522"/>
                  <a:gd name="T69" fmla="*/ 505 h 674"/>
                  <a:gd name="T70" fmla="*/ 518 w 522"/>
                  <a:gd name="T71" fmla="*/ 463 h 674"/>
                  <a:gd name="T72" fmla="*/ 534 w 522"/>
                  <a:gd name="T73" fmla="*/ 407 h 674"/>
                  <a:gd name="T74" fmla="*/ 518 w 522"/>
                  <a:gd name="T75" fmla="*/ 365 h 674"/>
                  <a:gd name="T76" fmla="*/ 492 w 522"/>
                  <a:gd name="T77" fmla="*/ 356 h 674"/>
                  <a:gd name="T78" fmla="*/ 534 w 522"/>
                  <a:gd name="T79" fmla="*/ 290 h 674"/>
                  <a:gd name="T80" fmla="*/ 522 w 522"/>
                  <a:gd name="T81" fmla="*/ 220 h 674"/>
                  <a:gd name="T82" fmla="*/ 496 w 522"/>
                  <a:gd name="T83" fmla="*/ 206 h 674"/>
                  <a:gd name="T84" fmla="*/ 484 w 522"/>
                  <a:gd name="T85" fmla="*/ 149 h 674"/>
                  <a:gd name="T86" fmla="*/ 443 w 522"/>
                  <a:gd name="T87" fmla="*/ 131 h 674"/>
                  <a:gd name="T88" fmla="*/ 380 w 522"/>
                  <a:gd name="T89" fmla="*/ 127 h 674"/>
                  <a:gd name="T90" fmla="*/ 348 w 522"/>
                  <a:gd name="T91" fmla="*/ 75 h 674"/>
                  <a:gd name="T92" fmla="*/ 352 w 522"/>
                  <a:gd name="T93" fmla="*/ 80 h 67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522" h="674">
                    <a:moveTo>
                      <a:pt x="340" y="68"/>
                    </a:moveTo>
                    <a:cubicBezTo>
                      <a:pt x="325" y="53"/>
                      <a:pt x="307" y="43"/>
                      <a:pt x="292" y="28"/>
                    </a:cubicBezTo>
                    <a:cubicBezTo>
                      <a:pt x="287" y="12"/>
                      <a:pt x="280" y="5"/>
                      <a:pt x="264" y="0"/>
                    </a:cubicBezTo>
                    <a:cubicBezTo>
                      <a:pt x="245" y="6"/>
                      <a:pt x="232" y="10"/>
                      <a:pt x="216" y="20"/>
                    </a:cubicBezTo>
                    <a:cubicBezTo>
                      <a:pt x="222" y="43"/>
                      <a:pt x="224" y="68"/>
                      <a:pt x="248" y="76"/>
                    </a:cubicBezTo>
                    <a:cubicBezTo>
                      <a:pt x="254" y="95"/>
                      <a:pt x="248" y="109"/>
                      <a:pt x="228" y="116"/>
                    </a:cubicBezTo>
                    <a:cubicBezTo>
                      <a:pt x="204" y="108"/>
                      <a:pt x="200" y="105"/>
                      <a:pt x="164" y="116"/>
                    </a:cubicBezTo>
                    <a:cubicBezTo>
                      <a:pt x="157" y="118"/>
                      <a:pt x="177" y="124"/>
                      <a:pt x="188" y="128"/>
                    </a:cubicBezTo>
                    <a:cubicBezTo>
                      <a:pt x="193" y="136"/>
                      <a:pt x="199" y="144"/>
                      <a:pt x="204" y="152"/>
                    </a:cubicBezTo>
                    <a:cubicBezTo>
                      <a:pt x="210" y="160"/>
                      <a:pt x="209" y="210"/>
                      <a:pt x="224" y="220"/>
                    </a:cubicBezTo>
                    <a:cubicBezTo>
                      <a:pt x="237" y="229"/>
                      <a:pt x="258" y="230"/>
                      <a:pt x="272" y="240"/>
                    </a:cubicBezTo>
                    <a:cubicBezTo>
                      <a:pt x="273" y="244"/>
                      <a:pt x="278" y="248"/>
                      <a:pt x="276" y="252"/>
                    </a:cubicBezTo>
                    <a:cubicBezTo>
                      <a:pt x="274" y="256"/>
                      <a:pt x="267" y="257"/>
                      <a:pt x="264" y="260"/>
                    </a:cubicBezTo>
                    <a:cubicBezTo>
                      <a:pt x="251" y="273"/>
                      <a:pt x="256" y="282"/>
                      <a:pt x="240" y="292"/>
                    </a:cubicBezTo>
                    <a:cubicBezTo>
                      <a:pt x="225" y="315"/>
                      <a:pt x="211" y="344"/>
                      <a:pt x="188" y="360"/>
                    </a:cubicBezTo>
                    <a:cubicBezTo>
                      <a:pt x="193" y="375"/>
                      <a:pt x="203" y="379"/>
                      <a:pt x="212" y="392"/>
                    </a:cubicBezTo>
                    <a:cubicBezTo>
                      <a:pt x="204" y="423"/>
                      <a:pt x="188" y="424"/>
                      <a:pt x="164" y="440"/>
                    </a:cubicBezTo>
                    <a:cubicBezTo>
                      <a:pt x="161" y="449"/>
                      <a:pt x="159" y="458"/>
                      <a:pt x="152" y="464"/>
                    </a:cubicBezTo>
                    <a:cubicBezTo>
                      <a:pt x="145" y="470"/>
                      <a:pt x="128" y="480"/>
                      <a:pt x="128" y="480"/>
                    </a:cubicBezTo>
                    <a:cubicBezTo>
                      <a:pt x="120" y="505"/>
                      <a:pt x="95" y="513"/>
                      <a:pt x="72" y="520"/>
                    </a:cubicBezTo>
                    <a:cubicBezTo>
                      <a:pt x="64" y="522"/>
                      <a:pt x="48" y="528"/>
                      <a:pt x="48" y="528"/>
                    </a:cubicBezTo>
                    <a:cubicBezTo>
                      <a:pt x="43" y="544"/>
                      <a:pt x="25" y="559"/>
                      <a:pt x="12" y="572"/>
                    </a:cubicBezTo>
                    <a:cubicBezTo>
                      <a:pt x="18" y="603"/>
                      <a:pt x="18" y="585"/>
                      <a:pt x="8" y="624"/>
                    </a:cubicBezTo>
                    <a:cubicBezTo>
                      <a:pt x="6" y="632"/>
                      <a:pt x="0" y="648"/>
                      <a:pt x="0" y="648"/>
                    </a:cubicBezTo>
                    <a:cubicBezTo>
                      <a:pt x="7" y="668"/>
                      <a:pt x="0" y="659"/>
                      <a:pt x="28" y="668"/>
                    </a:cubicBezTo>
                    <a:cubicBezTo>
                      <a:pt x="32" y="669"/>
                      <a:pt x="40" y="672"/>
                      <a:pt x="40" y="672"/>
                    </a:cubicBezTo>
                    <a:cubicBezTo>
                      <a:pt x="166" y="669"/>
                      <a:pt x="149" y="674"/>
                      <a:pt x="220" y="660"/>
                    </a:cubicBezTo>
                    <a:cubicBezTo>
                      <a:pt x="231" y="643"/>
                      <a:pt x="240" y="612"/>
                      <a:pt x="252" y="600"/>
                    </a:cubicBezTo>
                    <a:cubicBezTo>
                      <a:pt x="262" y="590"/>
                      <a:pt x="277" y="587"/>
                      <a:pt x="288" y="580"/>
                    </a:cubicBezTo>
                    <a:cubicBezTo>
                      <a:pt x="293" y="573"/>
                      <a:pt x="294" y="562"/>
                      <a:pt x="300" y="556"/>
                    </a:cubicBezTo>
                    <a:cubicBezTo>
                      <a:pt x="312" y="544"/>
                      <a:pt x="373" y="545"/>
                      <a:pt x="384" y="544"/>
                    </a:cubicBezTo>
                    <a:cubicBezTo>
                      <a:pt x="415" y="534"/>
                      <a:pt x="411" y="532"/>
                      <a:pt x="452" y="536"/>
                    </a:cubicBezTo>
                    <a:cubicBezTo>
                      <a:pt x="476" y="544"/>
                      <a:pt x="478" y="528"/>
                      <a:pt x="496" y="516"/>
                    </a:cubicBezTo>
                    <a:cubicBezTo>
                      <a:pt x="514" y="488"/>
                      <a:pt x="509" y="501"/>
                      <a:pt x="516" y="480"/>
                    </a:cubicBezTo>
                    <a:cubicBezTo>
                      <a:pt x="515" y="464"/>
                      <a:pt x="515" y="448"/>
                      <a:pt x="512" y="432"/>
                    </a:cubicBezTo>
                    <a:cubicBezTo>
                      <a:pt x="510" y="420"/>
                      <a:pt x="500" y="396"/>
                      <a:pt x="500" y="396"/>
                    </a:cubicBezTo>
                    <a:cubicBezTo>
                      <a:pt x="503" y="375"/>
                      <a:pt x="505" y="365"/>
                      <a:pt x="516" y="348"/>
                    </a:cubicBezTo>
                    <a:cubicBezTo>
                      <a:pt x="513" y="331"/>
                      <a:pt x="516" y="321"/>
                      <a:pt x="500" y="312"/>
                    </a:cubicBezTo>
                    <a:cubicBezTo>
                      <a:pt x="493" y="308"/>
                      <a:pt x="476" y="304"/>
                      <a:pt x="476" y="304"/>
                    </a:cubicBezTo>
                    <a:cubicBezTo>
                      <a:pt x="462" y="263"/>
                      <a:pt x="492" y="264"/>
                      <a:pt x="516" y="248"/>
                    </a:cubicBezTo>
                    <a:cubicBezTo>
                      <a:pt x="522" y="231"/>
                      <a:pt x="520" y="201"/>
                      <a:pt x="504" y="188"/>
                    </a:cubicBezTo>
                    <a:cubicBezTo>
                      <a:pt x="497" y="182"/>
                      <a:pt x="487" y="181"/>
                      <a:pt x="480" y="176"/>
                    </a:cubicBezTo>
                    <a:cubicBezTo>
                      <a:pt x="475" y="160"/>
                      <a:pt x="475" y="143"/>
                      <a:pt x="468" y="128"/>
                    </a:cubicBezTo>
                    <a:cubicBezTo>
                      <a:pt x="463" y="117"/>
                      <a:pt x="438" y="115"/>
                      <a:pt x="428" y="112"/>
                    </a:cubicBezTo>
                    <a:cubicBezTo>
                      <a:pt x="418" y="83"/>
                      <a:pt x="390" y="101"/>
                      <a:pt x="368" y="108"/>
                    </a:cubicBezTo>
                    <a:cubicBezTo>
                      <a:pt x="355" y="99"/>
                      <a:pt x="336" y="82"/>
                      <a:pt x="336" y="64"/>
                    </a:cubicBezTo>
                    <a:cubicBezTo>
                      <a:pt x="336" y="62"/>
                      <a:pt x="339" y="67"/>
                      <a:pt x="340" y="6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4" name="Freeform 44"/>
              <p:cNvSpPr>
                <a:spLocks/>
              </p:cNvSpPr>
              <p:nvPr/>
            </p:nvSpPr>
            <p:spPr bwMode="gray">
              <a:xfrm rot="-62515">
                <a:off x="2522" y="2141"/>
                <a:ext cx="618" cy="798"/>
              </a:xfrm>
              <a:custGeom>
                <a:avLst/>
                <a:gdLst>
                  <a:gd name="T0" fmla="*/ 575 w 607"/>
                  <a:gd name="T1" fmla="*/ 336 h 739"/>
                  <a:gd name="T2" fmla="*/ 621 w 607"/>
                  <a:gd name="T3" fmla="*/ 396 h 739"/>
                  <a:gd name="T4" fmla="*/ 600 w 607"/>
                  <a:gd name="T5" fmla="*/ 452 h 739"/>
                  <a:gd name="T6" fmla="*/ 609 w 607"/>
                  <a:gd name="T7" fmla="*/ 513 h 739"/>
                  <a:gd name="T8" fmla="*/ 617 w 607"/>
                  <a:gd name="T9" fmla="*/ 541 h 739"/>
                  <a:gd name="T10" fmla="*/ 596 w 607"/>
                  <a:gd name="T11" fmla="*/ 630 h 739"/>
                  <a:gd name="T12" fmla="*/ 579 w 607"/>
                  <a:gd name="T13" fmla="*/ 658 h 739"/>
                  <a:gd name="T14" fmla="*/ 605 w 607"/>
                  <a:gd name="T15" fmla="*/ 722 h 739"/>
                  <a:gd name="T16" fmla="*/ 605 w 607"/>
                  <a:gd name="T17" fmla="*/ 756 h 739"/>
                  <a:gd name="T18" fmla="*/ 617 w 607"/>
                  <a:gd name="T19" fmla="*/ 793 h 739"/>
                  <a:gd name="T20" fmla="*/ 625 w 607"/>
                  <a:gd name="T21" fmla="*/ 821 h 739"/>
                  <a:gd name="T22" fmla="*/ 629 w 607"/>
                  <a:gd name="T23" fmla="*/ 835 h 739"/>
                  <a:gd name="T24" fmla="*/ 579 w 607"/>
                  <a:gd name="T25" fmla="*/ 844 h 739"/>
                  <a:gd name="T26" fmla="*/ 571 w 607"/>
                  <a:gd name="T27" fmla="*/ 830 h 739"/>
                  <a:gd name="T28" fmla="*/ 538 w 607"/>
                  <a:gd name="T29" fmla="*/ 821 h 739"/>
                  <a:gd name="T30" fmla="*/ 455 w 607"/>
                  <a:gd name="T31" fmla="*/ 793 h 739"/>
                  <a:gd name="T32" fmla="*/ 393 w 607"/>
                  <a:gd name="T33" fmla="*/ 788 h 739"/>
                  <a:gd name="T34" fmla="*/ 331 w 607"/>
                  <a:gd name="T35" fmla="*/ 826 h 739"/>
                  <a:gd name="T36" fmla="*/ 305 w 607"/>
                  <a:gd name="T37" fmla="*/ 835 h 739"/>
                  <a:gd name="T38" fmla="*/ 231 w 607"/>
                  <a:gd name="T39" fmla="*/ 774 h 739"/>
                  <a:gd name="T40" fmla="*/ 173 w 607"/>
                  <a:gd name="T41" fmla="*/ 714 h 739"/>
                  <a:gd name="T42" fmla="*/ 119 w 607"/>
                  <a:gd name="T43" fmla="*/ 700 h 739"/>
                  <a:gd name="T44" fmla="*/ 115 w 607"/>
                  <a:gd name="T45" fmla="*/ 750 h 739"/>
                  <a:gd name="T46" fmla="*/ 103 w 607"/>
                  <a:gd name="T47" fmla="*/ 742 h 739"/>
                  <a:gd name="T48" fmla="*/ 81 w 607"/>
                  <a:gd name="T49" fmla="*/ 700 h 739"/>
                  <a:gd name="T50" fmla="*/ 95 w 607"/>
                  <a:gd name="T51" fmla="*/ 667 h 739"/>
                  <a:gd name="T52" fmla="*/ 77 w 607"/>
                  <a:gd name="T53" fmla="*/ 611 h 739"/>
                  <a:gd name="T54" fmla="*/ 95 w 607"/>
                  <a:gd name="T55" fmla="*/ 587 h 739"/>
                  <a:gd name="T56" fmla="*/ 111 w 607"/>
                  <a:gd name="T57" fmla="*/ 559 h 739"/>
                  <a:gd name="T58" fmla="*/ 123 w 607"/>
                  <a:gd name="T59" fmla="*/ 513 h 739"/>
                  <a:gd name="T60" fmla="*/ 27 w 607"/>
                  <a:gd name="T61" fmla="*/ 429 h 739"/>
                  <a:gd name="T62" fmla="*/ 7 w 607"/>
                  <a:gd name="T63" fmla="*/ 364 h 739"/>
                  <a:gd name="T64" fmla="*/ 3 w 607"/>
                  <a:gd name="T65" fmla="*/ 336 h 739"/>
                  <a:gd name="T66" fmla="*/ 41 w 607"/>
                  <a:gd name="T67" fmla="*/ 294 h 739"/>
                  <a:gd name="T68" fmla="*/ 73 w 607"/>
                  <a:gd name="T69" fmla="*/ 243 h 739"/>
                  <a:gd name="T70" fmla="*/ 103 w 607"/>
                  <a:gd name="T71" fmla="*/ 209 h 739"/>
                  <a:gd name="T72" fmla="*/ 127 w 607"/>
                  <a:gd name="T73" fmla="*/ 135 h 739"/>
                  <a:gd name="T74" fmla="*/ 169 w 607"/>
                  <a:gd name="T75" fmla="*/ 126 h 739"/>
                  <a:gd name="T76" fmla="*/ 247 w 607"/>
                  <a:gd name="T77" fmla="*/ 28 h 739"/>
                  <a:gd name="T78" fmla="*/ 310 w 607"/>
                  <a:gd name="T79" fmla="*/ 4 h 739"/>
                  <a:gd name="T80" fmla="*/ 401 w 607"/>
                  <a:gd name="T81" fmla="*/ 32 h 739"/>
                  <a:gd name="T82" fmla="*/ 426 w 607"/>
                  <a:gd name="T83" fmla="*/ 24 h 739"/>
                  <a:gd name="T84" fmla="*/ 439 w 607"/>
                  <a:gd name="T85" fmla="*/ 14 h 739"/>
                  <a:gd name="T86" fmla="*/ 463 w 607"/>
                  <a:gd name="T87" fmla="*/ 4 h 739"/>
                  <a:gd name="T88" fmla="*/ 475 w 607"/>
                  <a:gd name="T89" fmla="*/ 0 h 739"/>
                  <a:gd name="T90" fmla="*/ 513 w 607"/>
                  <a:gd name="T91" fmla="*/ 46 h 739"/>
                  <a:gd name="T92" fmla="*/ 521 w 607"/>
                  <a:gd name="T93" fmla="*/ 60 h 739"/>
                  <a:gd name="T94" fmla="*/ 538 w 607"/>
                  <a:gd name="T95" fmla="*/ 149 h 739"/>
                  <a:gd name="T96" fmla="*/ 521 w 607"/>
                  <a:gd name="T97" fmla="*/ 224 h 739"/>
                  <a:gd name="T98" fmla="*/ 555 w 607"/>
                  <a:gd name="T99" fmla="*/ 257 h 739"/>
                  <a:gd name="T100" fmla="*/ 571 w 607"/>
                  <a:gd name="T101" fmla="*/ 308 h 739"/>
                  <a:gd name="T102" fmla="*/ 567 w 607"/>
                  <a:gd name="T103" fmla="*/ 364 h 73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07" h="739">
                    <a:moveTo>
                      <a:pt x="555" y="288"/>
                    </a:moveTo>
                    <a:cubicBezTo>
                      <a:pt x="538" y="339"/>
                      <a:pt x="550" y="335"/>
                      <a:pt x="599" y="340"/>
                    </a:cubicBezTo>
                    <a:cubicBezTo>
                      <a:pt x="606" y="362"/>
                      <a:pt x="597" y="376"/>
                      <a:pt x="579" y="388"/>
                    </a:cubicBezTo>
                    <a:cubicBezTo>
                      <a:pt x="572" y="409"/>
                      <a:pt x="579" y="422"/>
                      <a:pt x="587" y="440"/>
                    </a:cubicBezTo>
                    <a:cubicBezTo>
                      <a:pt x="590" y="448"/>
                      <a:pt x="595" y="464"/>
                      <a:pt x="595" y="464"/>
                    </a:cubicBezTo>
                    <a:cubicBezTo>
                      <a:pt x="590" y="487"/>
                      <a:pt x="587" y="519"/>
                      <a:pt x="575" y="540"/>
                    </a:cubicBezTo>
                    <a:cubicBezTo>
                      <a:pt x="570" y="548"/>
                      <a:pt x="559" y="564"/>
                      <a:pt x="559" y="564"/>
                    </a:cubicBezTo>
                    <a:cubicBezTo>
                      <a:pt x="555" y="595"/>
                      <a:pt x="551" y="609"/>
                      <a:pt x="583" y="620"/>
                    </a:cubicBezTo>
                    <a:cubicBezTo>
                      <a:pt x="593" y="649"/>
                      <a:pt x="583" y="613"/>
                      <a:pt x="583" y="648"/>
                    </a:cubicBezTo>
                    <a:cubicBezTo>
                      <a:pt x="583" y="674"/>
                      <a:pt x="587" y="661"/>
                      <a:pt x="595" y="680"/>
                    </a:cubicBezTo>
                    <a:cubicBezTo>
                      <a:pt x="598" y="688"/>
                      <a:pt x="600" y="696"/>
                      <a:pt x="603" y="704"/>
                    </a:cubicBezTo>
                    <a:cubicBezTo>
                      <a:pt x="604" y="708"/>
                      <a:pt x="607" y="716"/>
                      <a:pt x="607" y="716"/>
                    </a:cubicBezTo>
                    <a:cubicBezTo>
                      <a:pt x="599" y="739"/>
                      <a:pt x="604" y="738"/>
                      <a:pt x="559" y="724"/>
                    </a:cubicBezTo>
                    <a:cubicBezTo>
                      <a:pt x="554" y="723"/>
                      <a:pt x="555" y="714"/>
                      <a:pt x="551" y="712"/>
                    </a:cubicBezTo>
                    <a:cubicBezTo>
                      <a:pt x="541" y="707"/>
                      <a:pt x="530" y="707"/>
                      <a:pt x="519" y="704"/>
                    </a:cubicBezTo>
                    <a:cubicBezTo>
                      <a:pt x="489" y="696"/>
                      <a:pt x="473" y="684"/>
                      <a:pt x="439" y="680"/>
                    </a:cubicBezTo>
                    <a:cubicBezTo>
                      <a:pt x="418" y="666"/>
                      <a:pt x="404" y="668"/>
                      <a:pt x="379" y="676"/>
                    </a:cubicBezTo>
                    <a:cubicBezTo>
                      <a:pt x="361" y="694"/>
                      <a:pt x="344" y="700"/>
                      <a:pt x="319" y="708"/>
                    </a:cubicBezTo>
                    <a:cubicBezTo>
                      <a:pt x="311" y="711"/>
                      <a:pt x="295" y="716"/>
                      <a:pt x="295" y="716"/>
                    </a:cubicBezTo>
                    <a:cubicBezTo>
                      <a:pt x="253" y="712"/>
                      <a:pt x="237" y="706"/>
                      <a:pt x="223" y="664"/>
                    </a:cubicBezTo>
                    <a:cubicBezTo>
                      <a:pt x="234" y="608"/>
                      <a:pt x="213" y="617"/>
                      <a:pt x="167" y="612"/>
                    </a:cubicBezTo>
                    <a:cubicBezTo>
                      <a:pt x="153" y="590"/>
                      <a:pt x="140" y="596"/>
                      <a:pt x="115" y="600"/>
                    </a:cubicBezTo>
                    <a:cubicBezTo>
                      <a:pt x="114" y="615"/>
                      <a:pt x="117" y="631"/>
                      <a:pt x="111" y="644"/>
                    </a:cubicBezTo>
                    <a:cubicBezTo>
                      <a:pt x="109" y="648"/>
                      <a:pt x="102" y="640"/>
                      <a:pt x="99" y="636"/>
                    </a:cubicBezTo>
                    <a:cubicBezTo>
                      <a:pt x="66" y="584"/>
                      <a:pt x="112" y="633"/>
                      <a:pt x="79" y="600"/>
                    </a:cubicBezTo>
                    <a:cubicBezTo>
                      <a:pt x="81" y="590"/>
                      <a:pt x="90" y="582"/>
                      <a:pt x="91" y="572"/>
                    </a:cubicBezTo>
                    <a:cubicBezTo>
                      <a:pt x="93" y="552"/>
                      <a:pt x="81" y="541"/>
                      <a:pt x="75" y="524"/>
                    </a:cubicBezTo>
                    <a:cubicBezTo>
                      <a:pt x="84" y="497"/>
                      <a:pt x="72" y="526"/>
                      <a:pt x="91" y="504"/>
                    </a:cubicBezTo>
                    <a:cubicBezTo>
                      <a:pt x="97" y="497"/>
                      <a:pt x="107" y="480"/>
                      <a:pt x="107" y="480"/>
                    </a:cubicBezTo>
                    <a:cubicBezTo>
                      <a:pt x="110" y="466"/>
                      <a:pt x="119" y="440"/>
                      <a:pt x="119" y="440"/>
                    </a:cubicBezTo>
                    <a:cubicBezTo>
                      <a:pt x="103" y="391"/>
                      <a:pt x="65" y="393"/>
                      <a:pt x="27" y="368"/>
                    </a:cubicBezTo>
                    <a:cubicBezTo>
                      <a:pt x="21" y="349"/>
                      <a:pt x="13" y="331"/>
                      <a:pt x="7" y="312"/>
                    </a:cubicBezTo>
                    <a:cubicBezTo>
                      <a:pt x="17" y="282"/>
                      <a:pt x="8" y="319"/>
                      <a:pt x="3" y="288"/>
                    </a:cubicBezTo>
                    <a:cubicBezTo>
                      <a:pt x="0" y="268"/>
                      <a:pt x="27" y="260"/>
                      <a:pt x="39" y="252"/>
                    </a:cubicBezTo>
                    <a:cubicBezTo>
                      <a:pt x="46" y="232"/>
                      <a:pt x="54" y="219"/>
                      <a:pt x="71" y="208"/>
                    </a:cubicBezTo>
                    <a:cubicBezTo>
                      <a:pt x="75" y="195"/>
                      <a:pt x="99" y="180"/>
                      <a:pt x="99" y="180"/>
                    </a:cubicBezTo>
                    <a:cubicBezTo>
                      <a:pt x="104" y="164"/>
                      <a:pt x="109" y="127"/>
                      <a:pt x="123" y="116"/>
                    </a:cubicBezTo>
                    <a:cubicBezTo>
                      <a:pt x="134" y="108"/>
                      <a:pt x="150" y="110"/>
                      <a:pt x="163" y="108"/>
                    </a:cubicBezTo>
                    <a:cubicBezTo>
                      <a:pt x="183" y="78"/>
                      <a:pt x="203" y="36"/>
                      <a:pt x="239" y="24"/>
                    </a:cubicBezTo>
                    <a:cubicBezTo>
                      <a:pt x="257" y="6"/>
                      <a:pt x="276" y="12"/>
                      <a:pt x="299" y="4"/>
                    </a:cubicBezTo>
                    <a:cubicBezTo>
                      <a:pt x="330" y="7"/>
                      <a:pt x="360" y="10"/>
                      <a:pt x="387" y="28"/>
                    </a:cubicBezTo>
                    <a:cubicBezTo>
                      <a:pt x="395" y="25"/>
                      <a:pt x="404" y="25"/>
                      <a:pt x="411" y="20"/>
                    </a:cubicBezTo>
                    <a:cubicBezTo>
                      <a:pt x="415" y="17"/>
                      <a:pt x="419" y="14"/>
                      <a:pt x="423" y="12"/>
                    </a:cubicBezTo>
                    <a:cubicBezTo>
                      <a:pt x="431" y="9"/>
                      <a:pt x="439" y="7"/>
                      <a:pt x="447" y="4"/>
                    </a:cubicBezTo>
                    <a:cubicBezTo>
                      <a:pt x="451" y="3"/>
                      <a:pt x="459" y="0"/>
                      <a:pt x="459" y="0"/>
                    </a:cubicBezTo>
                    <a:cubicBezTo>
                      <a:pt x="482" y="6"/>
                      <a:pt x="481" y="19"/>
                      <a:pt x="495" y="40"/>
                    </a:cubicBezTo>
                    <a:cubicBezTo>
                      <a:pt x="498" y="44"/>
                      <a:pt x="503" y="52"/>
                      <a:pt x="503" y="52"/>
                    </a:cubicBezTo>
                    <a:cubicBezTo>
                      <a:pt x="509" y="77"/>
                      <a:pt x="511" y="103"/>
                      <a:pt x="519" y="128"/>
                    </a:cubicBezTo>
                    <a:cubicBezTo>
                      <a:pt x="515" y="165"/>
                      <a:pt x="512" y="164"/>
                      <a:pt x="503" y="192"/>
                    </a:cubicBezTo>
                    <a:cubicBezTo>
                      <a:pt x="516" y="201"/>
                      <a:pt x="522" y="211"/>
                      <a:pt x="535" y="220"/>
                    </a:cubicBezTo>
                    <a:cubicBezTo>
                      <a:pt x="541" y="237"/>
                      <a:pt x="547" y="246"/>
                      <a:pt x="551" y="264"/>
                    </a:cubicBezTo>
                    <a:cubicBezTo>
                      <a:pt x="547" y="309"/>
                      <a:pt x="547" y="293"/>
                      <a:pt x="547" y="312"/>
                    </a:cubicBez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3" name="Freeform 43"/>
              <p:cNvSpPr>
                <a:spLocks/>
              </p:cNvSpPr>
              <p:nvPr/>
            </p:nvSpPr>
            <p:spPr bwMode="gray">
              <a:xfrm rot="-62515">
                <a:off x="3569" y="3262"/>
                <a:ext cx="158" cy="121"/>
              </a:xfrm>
              <a:custGeom>
                <a:avLst/>
                <a:gdLst>
                  <a:gd name="T0" fmla="*/ 116 w 155"/>
                  <a:gd name="T1" fmla="*/ 0 h 112"/>
                  <a:gd name="T2" fmla="*/ 74 w 155"/>
                  <a:gd name="T3" fmla="*/ 38 h 112"/>
                  <a:gd name="T4" fmla="*/ 0 w 155"/>
                  <a:gd name="T5" fmla="*/ 79 h 112"/>
                  <a:gd name="T6" fmla="*/ 46 w 155"/>
                  <a:gd name="T7" fmla="*/ 131 h 112"/>
                  <a:gd name="T8" fmla="*/ 74 w 155"/>
                  <a:gd name="T9" fmla="*/ 107 h 112"/>
                  <a:gd name="T10" fmla="*/ 108 w 155"/>
                  <a:gd name="T11" fmla="*/ 107 h 112"/>
                  <a:gd name="T12" fmla="*/ 112 w 155"/>
                  <a:gd name="T13" fmla="*/ 93 h 112"/>
                  <a:gd name="T14" fmla="*/ 138 w 155"/>
                  <a:gd name="T15" fmla="*/ 84 h 112"/>
                  <a:gd name="T16" fmla="*/ 150 w 155"/>
                  <a:gd name="T17" fmla="*/ 79 h 112"/>
                  <a:gd name="T18" fmla="*/ 116 w 155"/>
                  <a:gd name="T19" fmla="*/ 0 h 1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55" h="112">
                    <a:moveTo>
                      <a:pt x="112" y="0"/>
                    </a:moveTo>
                    <a:cubicBezTo>
                      <a:pt x="95" y="12"/>
                      <a:pt x="94" y="25"/>
                      <a:pt x="72" y="32"/>
                    </a:cubicBezTo>
                    <a:cubicBezTo>
                      <a:pt x="48" y="68"/>
                      <a:pt x="57" y="63"/>
                      <a:pt x="0" y="68"/>
                    </a:cubicBezTo>
                    <a:cubicBezTo>
                      <a:pt x="9" y="95"/>
                      <a:pt x="17" y="103"/>
                      <a:pt x="44" y="112"/>
                    </a:cubicBezTo>
                    <a:cubicBezTo>
                      <a:pt x="62" y="106"/>
                      <a:pt x="54" y="98"/>
                      <a:pt x="72" y="92"/>
                    </a:cubicBezTo>
                    <a:cubicBezTo>
                      <a:pt x="80" y="94"/>
                      <a:pt x="96" y="100"/>
                      <a:pt x="104" y="92"/>
                    </a:cubicBezTo>
                    <a:cubicBezTo>
                      <a:pt x="107" y="89"/>
                      <a:pt x="105" y="82"/>
                      <a:pt x="108" y="80"/>
                    </a:cubicBezTo>
                    <a:cubicBezTo>
                      <a:pt x="115" y="75"/>
                      <a:pt x="124" y="75"/>
                      <a:pt x="132" y="72"/>
                    </a:cubicBezTo>
                    <a:cubicBezTo>
                      <a:pt x="136" y="71"/>
                      <a:pt x="144" y="68"/>
                      <a:pt x="144" y="68"/>
                    </a:cubicBezTo>
                    <a:cubicBezTo>
                      <a:pt x="155" y="34"/>
                      <a:pt x="112" y="28"/>
                      <a:pt x="112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5" name="Freeform 45"/>
              <p:cNvSpPr>
                <a:spLocks/>
              </p:cNvSpPr>
              <p:nvPr/>
            </p:nvSpPr>
            <p:spPr bwMode="gray">
              <a:xfrm rot="-62515">
                <a:off x="2353" y="2285"/>
                <a:ext cx="686" cy="1199"/>
              </a:xfrm>
              <a:custGeom>
                <a:avLst/>
                <a:gdLst>
                  <a:gd name="T0" fmla="*/ 252 w 675"/>
                  <a:gd name="T1" fmla="*/ 84 h 1110"/>
                  <a:gd name="T2" fmla="*/ 194 w 675"/>
                  <a:gd name="T3" fmla="*/ 173 h 1110"/>
                  <a:gd name="T4" fmla="*/ 219 w 675"/>
                  <a:gd name="T5" fmla="*/ 280 h 1110"/>
                  <a:gd name="T6" fmla="*/ 285 w 675"/>
                  <a:gd name="T7" fmla="*/ 318 h 1110"/>
                  <a:gd name="T8" fmla="*/ 285 w 675"/>
                  <a:gd name="T9" fmla="*/ 434 h 1110"/>
                  <a:gd name="T10" fmla="*/ 276 w 675"/>
                  <a:gd name="T11" fmla="*/ 499 h 1110"/>
                  <a:gd name="T12" fmla="*/ 268 w 675"/>
                  <a:gd name="T13" fmla="*/ 579 h 1110"/>
                  <a:gd name="T14" fmla="*/ 298 w 675"/>
                  <a:gd name="T15" fmla="*/ 565 h 1110"/>
                  <a:gd name="T16" fmla="*/ 326 w 675"/>
                  <a:gd name="T17" fmla="*/ 547 h 1110"/>
                  <a:gd name="T18" fmla="*/ 409 w 675"/>
                  <a:gd name="T19" fmla="*/ 574 h 1110"/>
                  <a:gd name="T20" fmla="*/ 492 w 675"/>
                  <a:gd name="T21" fmla="*/ 682 h 1110"/>
                  <a:gd name="T22" fmla="*/ 566 w 675"/>
                  <a:gd name="T23" fmla="*/ 649 h 1110"/>
                  <a:gd name="T24" fmla="*/ 674 w 675"/>
                  <a:gd name="T25" fmla="*/ 654 h 1110"/>
                  <a:gd name="T26" fmla="*/ 686 w 675"/>
                  <a:gd name="T27" fmla="*/ 704 h 1110"/>
                  <a:gd name="T28" fmla="*/ 661 w 675"/>
                  <a:gd name="T29" fmla="*/ 807 h 1110"/>
                  <a:gd name="T30" fmla="*/ 624 w 675"/>
                  <a:gd name="T31" fmla="*/ 803 h 1110"/>
                  <a:gd name="T32" fmla="*/ 537 w 675"/>
                  <a:gd name="T33" fmla="*/ 817 h 1110"/>
                  <a:gd name="T34" fmla="*/ 546 w 675"/>
                  <a:gd name="T35" fmla="*/ 897 h 1110"/>
                  <a:gd name="T36" fmla="*/ 500 w 675"/>
                  <a:gd name="T37" fmla="*/ 1032 h 1110"/>
                  <a:gd name="T38" fmla="*/ 484 w 675"/>
                  <a:gd name="T39" fmla="*/ 1078 h 1110"/>
                  <a:gd name="T40" fmla="*/ 462 w 675"/>
                  <a:gd name="T41" fmla="*/ 1162 h 1110"/>
                  <a:gd name="T42" fmla="*/ 414 w 675"/>
                  <a:gd name="T43" fmla="*/ 1213 h 1110"/>
                  <a:gd name="T44" fmla="*/ 392 w 675"/>
                  <a:gd name="T45" fmla="*/ 1232 h 1110"/>
                  <a:gd name="T46" fmla="*/ 347 w 675"/>
                  <a:gd name="T47" fmla="*/ 1283 h 1110"/>
                  <a:gd name="T48" fmla="*/ 260 w 675"/>
                  <a:gd name="T49" fmla="*/ 1255 h 1110"/>
                  <a:gd name="T50" fmla="*/ 306 w 675"/>
                  <a:gd name="T51" fmla="*/ 1158 h 1110"/>
                  <a:gd name="T52" fmla="*/ 244 w 675"/>
                  <a:gd name="T53" fmla="*/ 1027 h 1110"/>
                  <a:gd name="T54" fmla="*/ 166 w 675"/>
                  <a:gd name="T55" fmla="*/ 957 h 1110"/>
                  <a:gd name="T56" fmla="*/ 190 w 675"/>
                  <a:gd name="T57" fmla="*/ 840 h 1110"/>
                  <a:gd name="T58" fmla="*/ 162 w 675"/>
                  <a:gd name="T59" fmla="*/ 738 h 1110"/>
                  <a:gd name="T60" fmla="*/ 74 w 675"/>
                  <a:gd name="T61" fmla="*/ 630 h 1110"/>
                  <a:gd name="T62" fmla="*/ 12 w 675"/>
                  <a:gd name="T63" fmla="*/ 588 h 1110"/>
                  <a:gd name="T64" fmla="*/ 54 w 675"/>
                  <a:gd name="T65" fmla="*/ 555 h 1110"/>
                  <a:gd name="T66" fmla="*/ 58 w 675"/>
                  <a:gd name="T67" fmla="*/ 453 h 1110"/>
                  <a:gd name="T68" fmla="*/ 82 w 675"/>
                  <a:gd name="T69" fmla="*/ 336 h 1110"/>
                  <a:gd name="T70" fmla="*/ 62 w 675"/>
                  <a:gd name="T71" fmla="*/ 266 h 1110"/>
                  <a:gd name="T72" fmla="*/ 20 w 675"/>
                  <a:gd name="T73" fmla="*/ 183 h 1110"/>
                  <a:gd name="T74" fmla="*/ 0 w 675"/>
                  <a:gd name="T75" fmla="*/ 89 h 1110"/>
                  <a:gd name="T76" fmla="*/ 8 w 675"/>
                  <a:gd name="T77" fmla="*/ 24 h 1110"/>
                  <a:gd name="T78" fmla="*/ 82 w 675"/>
                  <a:gd name="T79" fmla="*/ 60 h 1110"/>
                  <a:gd name="T80" fmla="*/ 148 w 675"/>
                  <a:gd name="T81" fmla="*/ 65 h 111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5" h="1110">
                    <a:moveTo>
                      <a:pt x="180" y="52"/>
                    </a:moveTo>
                    <a:cubicBezTo>
                      <a:pt x="206" y="54"/>
                      <a:pt x="235" y="46"/>
                      <a:pt x="244" y="72"/>
                    </a:cubicBezTo>
                    <a:cubicBezTo>
                      <a:pt x="242" y="77"/>
                      <a:pt x="218" y="126"/>
                      <a:pt x="212" y="132"/>
                    </a:cubicBezTo>
                    <a:cubicBezTo>
                      <a:pt x="205" y="139"/>
                      <a:pt x="188" y="148"/>
                      <a:pt x="188" y="148"/>
                    </a:cubicBezTo>
                    <a:cubicBezTo>
                      <a:pt x="185" y="152"/>
                      <a:pt x="181" y="155"/>
                      <a:pt x="180" y="160"/>
                    </a:cubicBezTo>
                    <a:cubicBezTo>
                      <a:pt x="178" y="180"/>
                      <a:pt x="190" y="230"/>
                      <a:pt x="212" y="240"/>
                    </a:cubicBezTo>
                    <a:cubicBezTo>
                      <a:pt x="241" y="253"/>
                      <a:pt x="229" y="242"/>
                      <a:pt x="252" y="256"/>
                    </a:cubicBezTo>
                    <a:cubicBezTo>
                      <a:pt x="260" y="261"/>
                      <a:pt x="276" y="272"/>
                      <a:pt x="276" y="272"/>
                    </a:cubicBezTo>
                    <a:cubicBezTo>
                      <a:pt x="294" y="299"/>
                      <a:pt x="290" y="309"/>
                      <a:pt x="284" y="348"/>
                    </a:cubicBezTo>
                    <a:cubicBezTo>
                      <a:pt x="283" y="356"/>
                      <a:pt x="283" y="367"/>
                      <a:pt x="276" y="372"/>
                    </a:cubicBezTo>
                    <a:cubicBezTo>
                      <a:pt x="268" y="377"/>
                      <a:pt x="252" y="388"/>
                      <a:pt x="252" y="388"/>
                    </a:cubicBezTo>
                    <a:cubicBezTo>
                      <a:pt x="256" y="403"/>
                      <a:pt x="263" y="413"/>
                      <a:pt x="268" y="428"/>
                    </a:cubicBezTo>
                    <a:cubicBezTo>
                      <a:pt x="265" y="442"/>
                      <a:pt x="256" y="468"/>
                      <a:pt x="256" y="468"/>
                    </a:cubicBezTo>
                    <a:cubicBezTo>
                      <a:pt x="257" y="477"/>
                      <a:pt x="256" y="487"/>
                      <a:pt x="260" y="496"/>
                    </a:cubicBezTo>
                    <a:cubicBezTo>
                      <a:pt x="262" y="501"/>
                      <a:pt x="267" y="510"/>
                      <a:pt x="272" y="508"/>
                    </a:cubicBezTo>
                    <a:cubicBezTo>
                      <a:pt x="281" y="504"/>
                      <a:pt x="285" y="493"/>
                      <a:pt x="288" y="484"/>
                    </a:cubicBezTo>
                    <a:cubicBezTo>
                      <a:pt x="289" y="480"/>
                      <a:pt x="288" y="474"/>
                      <a:pt x="292" y="472"/>
                    </a:cubicBezTo>
                    <a:cubicBezTo>
                      <a:pt x="299" y="468"/>
                      <a:pt x="308" y="469"/>
                      <a:pt x="316" y="468"/>
                    </a:cubicBezTo>
                    <a:cubicBezTo>
                      <a:pt x="329" y="472"/>
                      <a:pt x="339" y="480"/>
                      <a:pt x="352" y="484"/>
                    </a:cubicBezTo>
                    <a:cubicBezTo>
                      <a:pt x="378" y="479"/>
                      <a:pt x="375" y="483"/>
                      <a:pt x="396" y="492"/>
                    </a:cubicBezTo>
                    <a:cubicBezTo>
                      <a:pt x="404" y="495"/>
                      <a:pt x="420" y="500"/>
                      <a:pt x="420" y="500"/>
                    </a:cubicBezTo>
                    <a:cubicBezTo>
                      <a:pt x="397" y="569"/>
                      <a:pt x="424" y="578"/>
                      <a:pt x="476" y="584"/>
                    </a:cubicBezTo>
                    <a:cubicBezTo>
                      <a:pt x="509" y="578"/>
                      <a:pt x="493" y="584"/>
                      <a:pt x="524" y="564"/>
                    </a:cubicBezTo>
                    <a:cubicBezTo>
                      <a:pt x="531" y="559"/>
                      <a:pt x="548" y="556"/>
                      <a:pt x="548" y="556"/>
                    </a:cubicBezTo>
                    <a:cubicBezTo>
                      <a:pt x="565" y="531"/>
                      <a:pt x="586" y="541"/>
                      <a:pt x="616" y="544"/>
                    </a:cubicBezTo>
                    <a:cubicBezTo>
                      <a:pt x="635" y="557"/>
                      <a:pt x="623" y="550"/>
                      <a:pt x="652" y="560"/>
                    </a:cubicBezTo>
                    <a:cubicBezTo>
                      <a:pt x="656" y="561"/>
                      <a:pt x="664" y="564"/>
                      <a:pt x="664" y="564"/>
                    </a:cubicBezTo>
                    <a:cubicBezTo>
                      <a:pt x="675" y="580"/>
                      <a:pt x="670" y="587"/>
                      <a:pt x="664" y="604"/>
                    </a:cubicBezTo>
                    <a:cubicBezTo>
                      <a:pt x="660" y="630"/>
                      <a:pt x="648" y="643"/>
                      <a:pt x="644" y="668"/>
                    </a:cubicBezTo>
                    <a:cubicBezTo>
                      <a:pt x="643" y="676"/>
                      <a:pt x="644" y="685"/>
                      <a:pt x="640" y="692"/>
                    </a:cubicBezTo>
                    <a:cubicBezTo>
                      <a:pt x="638" y="696"/>
                      <a:pt x="632" y="695"/>
                      <a:pt x="628" y="696"/>
                    </a:cubicBezTo>
                    <a:cubicBezTo>
                      <a:pt x="620" y="693"/>
                      <a:pt x="612" y="685"/>
                      <a:pt x="604" y="688"/>
                    </a:cubicBezTo>
                    <a:cubicBezTo>
                      <a:pt x="596" y="691"/>
                      <a:pt x="580" y="696"/>
                      <a:pt x="580" y="696"/>
                    </a:cubicBezTo>
                    <a:cubicBezTo>
                      <a:pt x="557" y="692"/>
                      <a:pt x="542" y="693"/>
                      <a:pt x="520" y="700"/>
                    </a:cubicBezTo>
                    <a:cubicBezTo>
                      <a:pt x="502" y="728"/>
                      <a:pt x="507" y="715"/>
                      <a:pt x="500" y="736"/>
                    </a:cubicBezTo>
                    <a:cubicBezTo>
                      <a:pt x="512" y="744"/>
                      <a:pt x="528" y="768"/>
                      <a:pt x="528" y="768"/>
                    </a:cubicBezTo>
                    <a:cubicBezTo>
                      <a:pt x="522" y="787"/>
                      <a:pt x="520" y="791"/>
                      <a:pt x="500" y="796"/>
                    </a:cubicBezTo>
                    <a:cubicBezTo>
                      <a:pt x="490" y="825"/>
                      <a:pt x="494" y="855"/>
                      <a:pt x="484" y="884"/>
                    </a:cubicBezTo>
                    <a:cubicBezTo>
                      <a:pt x="483" y="895"/>
                      <a:pt x="484" y="906"/>
                      <a:pt x="480" y="916"/>
                    </a:cubicBezTo>
                    <a:cubicBezTo>
                      <a:pt x="478" y="920"/>
                      <a:pt x="470" y="920"/>
                      <a:pt x="468" y="924"/>
                    </a:cubicBezTo>
                    <a:cubicBezTo>
                      <a:pt x="465" y="931"/>
                      <a:pt x="482" y="953"/>
                      <a:pt x="484" y="960"/>
                    </a:cubicBezTo>
                    <a:cubicBezTo>
                      <a:pt x="476" y="983"/>
                      <a:pt x="467" y="984"/>
                      <a:pt x="448" y="996"/>
                    </a:cubicBezTo>
                    <a:cubicBezTo>
                      <a:pt x="440" y="1008"/>
                      <a:pt x="432" y="1020"/>
                      <a:pt x="424" y="1032"/>
                    </a:cubicBezTo>
                    <a:cubicBezTo>
                      <a:pt x="419" y="1039"/>
                      <a:pt x="400" y="1040"/>
                      <a:pt x="400" y="1040"/>
                    </a:cubicBezTo>
                    <a:cubicBezTo>
                      <a:pt x="397" y="1044"/>
                      <a:pt x="396" y="1049"/>
                      <a:pt x="392" y="1052"/>
                    </a:cubicBezTo>
                    <a:cubicBezTo>
                      <a:pt x="389" y="1055"/>
                      <a:pt x="383" y="1053"/>
                      <a:pt x="380" y="1056"/>
                    </a:cubicBezTo>
                    <a:cubicBezTo>
                      <a:pt x="366" y="1070"/>
                      <a:pt x="394" y="1081"/>
                      <a:pt x="360" y="1092"/>
                    </a:cubicBezTo>
                    <a:cubicBezTo>
                      <a:pt x="352" y="1095"/>
                      <a:pt x="344" y="1097"/>
                      <a:pt x="336" y="1100"/>
                    </a:cubicBezTo>
                    <a:cubicBezTo>
                      <a:pt x="332" y="1101"/>
                      <a:pt x="324" y="1104"/>
                      <a:pt x="324" y="1104"/>
                    </a:cubicBezTo>
                    <a:cubicBezTo>
                      <a:pt x="291" y="1101"/>
                      <a:pt x="263" y="1110"/>
                      <a:pt x="252" y="1076"/>
                    </a:cubicBezTo>
                    <a:cubicBezTo>
                      <a:pt x="266" y="1067"/>
                      <a:pt x="272" y="1056"/>
                      <a:pt x="284" y="1044"/>
                    </a:cubicBezTo>
                    <a:cubicBezTo>
                      <a:pt x="295" y="1011"/>
                      <a:pt x="291" y="1028"/>
                      <a:pt x="296" y="992"/>
                    </a:cubicBezTo>
                    <a:cubicBezTo>
                      <a:pt x="293" y="961"/>
                      <a:pt x="295" y="920"/>
                      <a:pt x="260" y="908"/>
                    </a:cubicBezTo>
                    <a:cubicBezTo>
                      <a:pt x="251" y="894"/>
                      <a:pt x="252" y="885"/>
                      <a:pt x="236" y="880"/>
                    </a:cubicBezTo>
                    <a:cubicBezTo>
                      <a:pt x="209" y="889"/>
                      <a:pt x="192" y="876"/>
                      <a:pt x="168" y="868"/>
                    </a:cubicBezTo>
                    <a:cubicBezTo>
                      <a:pt x="176" y="845"/>
                      <a:pt x="183" y="835"/>
                      <a:pt x="160" y="820"/>
                    </a:cubicBezTo>
                    <a:cubicBezTo>
                      <a:pt x="153" y="798"/>
                      <a:pt x="147" y="792"/>
                      <a:pt x="156" y="768"/>
                    </a:cubicBezTo>
                    <a:cubicBezTo>
                      <a:pt x="163" y="750"/>
                      <a:pt x="178" y="739"/>
                      <a:pt x="184" y="720"/>
                    </a:cubicBezTo>
                    <a:cubicBezTo>
                      <a:pt x="179" y="678"/>
                      <a:pt x="182" y="694"/>
                      <a:pt x="156" y="676"/>
                    </a:cubicBezTo>
                    <a:cubicBezTo>
                      <a:pt x="147" y="658"/>
                      <a:pt x="129" y="641"/>
                      <a:pt x="156" y="632"/>
                    </a:cubicBezTo>
                    <a:cubicBezTo>
                      <a:pt x="179" y="598"/>
                      <a:pt x="138" y="587"/>
                      <a:pt x="116" y="572"/>
                    </a:cubicBezTo>
                    <a:cubicBezTo>
                      <a:pt x="110" y="555"/>
                      <a:pt x="89" y="548"/>
                      <a:pt x="72" y="540"/>
                    </a:cubicBezTo>
                    <a:cubicBezTo>
                      <a:pt x="56" y="545"/>
                      <a:pt x="53" y="554"/>
                      <a:pt x="36" y="548"/>
                    </a:cubicBezTo>
                    <a:cubicBezTo>
                      <a:pt x="28" y="525"/>
                      <a:pt x="30" y="516"/>
                      <a:pt x="12" y="504"/>
                    </a:cubicBezTo>
                    <a:cubicBezTo>
                      <a:pt x="18" y="480"/>
                      <a:pt x="11" y="490"/>
                      <a:pt x="40" y="480"/>
                    </a:cubicBezTo>
                    <a:cubicBezTo>
                      <a:pt x="44" y="479"/>
                      <a:pt x="52" y="476"/>
                      <a:pt x="52" y="476"/>
                    </a:cubicBezTo>
                    <a:cubicBezTo>
                      <a:pt x="69" y="459"/>
                      <a:pt x="75" y="445"/>
                      <a:pt x="48" y="436"/>
                    </a:cubicBezTo>
                    <a:cubicBezTo>
                      <a:pt x="42" y="417"/>
                      <a:pt x="30" y="397"/>
                      <a:pt x="56" y="388"/>
                    </a:cubicBezTo>
                    <a:cubicBezTo>
                      <a:pt x="63" y="377"/>
                      <a:pt x="72" y="352"/>
                      <a:pt x="72" y="352"/>
                    </a:cubicBezTo>
                    <a:cubicBezTo>
                      <a:pt x="67" y="327"/>
                      <a:pt x="55" y="304"/>
                      <a:pt x="80" y="288"/>
                    </a:cubicBezTo>
                    <a:cubicBezTo>
                      <a:pt x="92" y="253"/>
                      <a:pt x="93" y="274"/>
                      <a:pt x="76" y="252"/>
                    </a:cubicBezTo>
                    <a:cubicBezTo>
                      <a:pt x="70" y="244"/>
                      <a:pt x="65" y="236"/>
                      <a:pt x="60" y="228"/>
                    </a:cubicBezTo>
                    <a:cubicBezTo>
                      <a:pt x="57" y="224"/>
                      <a:pt x="52" y="216"/>
                      <a:pt x="52" y="216"/>
                    </a:cubicBezTo>
                    <a:cubicBezTo>
                      <a:pt x="61" y="188"/>
                      <a:pt x="34" y="177"/>
                      <a:pt x="20" y="156"/>
                    </a:cubicBezTo>
                    <a:cubicBezTo>
                      <a:pt x="19" y="137"/>
                      <a:pt x="21" y="118"/>
                      <a:pt x="16" y="100"/>
                    </a:cubicBezTo>
                    <a:cubicBezTo>
                      <a:pt x="14" y="91"/>
                      <a:pt x="0" y="76"/>
                      <a:pt x="0" y="76"/>
                    </a:cubicBezTo>
                    <a:cubicBezTo>
                      <a:pt x="1" y="71"/>
                      <a:pt x="3" y="65"/>
                      <a:pt x="4" y="60"/>
                    </a:cubicBezTo>
                    <a:cubicBezTo>
                      <a:pt x="6" y="47"/>
                      <a:pt x="5" y="33"/>
                      <a:pt x="8" y="20"/>
                    </a:cubicBezTo>
                    <a:cubicBezTo>
                      <a:pt x="11" y="8"/>
                      <a:pt x="40" y="0"/>
                      <a:pt x="40" y="0"/>
                    </a:cubicBezTo>
                    <a:cubicBezTo>
                      <a:pt x="43" y="10"/>
                      <a:pt x="71" y="46"/>
                      <a:pt x="80" y="52"/>
                    </a:cubicBezTo>
                    <a:cubicBezTo>
                      <a:pt x="86" y="35"/>
                      <a:pt x="97" y="35"/>
                      <a:pt x="112" y="24"/>
                    </a:cubicBezTo>
                    <a:cubicBezTo>
                      <a:pt x="133" y="31"/>
                      <a:pt x="123" y="49"/>
                      <a:pt x="144" y="56"/>
                    </a:cubicBezTo>
                    <a:cubicBezTo>
                      <a:pt x="156" y="55"/>
                      <a:pt x="180" y="52"/>
                      <a:pt x="180" y="5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6" name="Freeform 46"/>
              <p:cNvSpPr>
                <a:spLocks/>
              </p:cNvSpPr>
              <p:nvPr/>
            </p:nvSpPr>
            <p:spPr bwMode="gray">
              <a:xfrm rot="-62515">
                <a:off x="2712" y="1412"/>
                <a:ext cx="95" cy="116"/>
              </a:xfrm>
              <a:custGeom>
                <a:avLst/>
                <a:gdLst>
                  <a:gd name="T0" fmla="*/ 34 w 94"/>
                  <a:gd name="T1" fmla="*/ 0 h 108"/>
                  <a:gd name="T2" fmla="*/ 96 w 94"/>
                  <a:gd name="T3" fmla="*/ 50 h 108"/>
                  <a:gd name="T4" fmla="*/ 64 w 94"/>
                  <a:gd name="T5" fmla="*/ 97 h 108"/>
                  <a:gd name="T6" fmla="*/ 22 w 94"/>
                  <a:gd name="T7" fmla="*/ 125 h 108"/>
                  <a:gd name="T8" fmla="*/ 26 w 94"/>
                  <a:gd name="T9" fmla="*/ 69 h 108"/>
                  <a:gd name="T10" fmla="*/ 34 w 94"/>
                  <a:gd name="T11" fmla="*/ 42 h 108"/>
                  <a:gd name="T12" fmla="*/ 34 w 94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4" h="108">
                    <a:moveTo>
                      <a:pt x="34" y="0"/>
                    </a:moveTo>
                    <a:cubicBezTo>
                      <a:pt x="69" y="5"/>
                      <a:pt x="83" y="10"/>
                      <a:pt x="94" y="44"/>
                    </a:cubicBezTo>
                    <a:cubicBezTo>
                      <a:pt x="90" y="56"/>
                      <a:pt x="73" y="77"/>
                      <a:pt x="62" y="84"/>
                    </a:cubicBezTo>
                    <a:cubicBezTo>
                      <a:pt x="38" y="76"/>
                      <a:pt x="29" y="86"/>
                      <a:pt x="22" y="108"/>
                    </a:cubicBezTo>
                    <a:cubicBezTo>
                      <a:pt x="0" y="93"/>
                      <a:pt x="17" y="80"/>
                      <a:pt x="26" y="60"/>
                    </a:cubicBezTo>
                    <a:cubicBezTo>
                      <a:pt x="29" y="52"/>
                      <a:pt x="34" y="36"/>
                      <a:pt x="34" y="36"/>
                    </a:cubicBezTo>
                    <a:cubicBezTo>
                      <a:pt x="30" y="20"/>
                      <a:pt x="34" y="15"/>
                      <a:pt x="34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7" name="Freeform 47"/>
              <p:cNvSpPr>
                <a:spLocks/>
              </p:cNvSpPr>
              <p:nvPr/>
            </p:nvSpPr>
            <p:spPr bwMode="gray">
              <a:xfrm rot="-62515">
                <a:off x="2591" y="1258"/>
                <a:ext cx="67" cy="103"/>
              </a:xfrm>
              <a:custGeom>
                <a:avLst/>
                <a:gdLst>
                  <a:gd name="T0" fmla="*/ 40 w 66"/>
                  <a:gd name="T1" fmla="*/ 0 h 95"/>
                  <a:gd name="T2" fmla="*/ 68 w 66"/>
                  <a:gd name="T3" fmla="*/ 38 h 95"/>
                  <a:gd name="T4" fmla="*/ 44 w 66"/>
                  <a:gd name="T5" fmla="*/ 89 h 95"/>
                  <a:gd name="T6" fmla="*/ 10 w 66"/>
                  <a:gd name="T7" fmla="*/ 103 h 95"/>
                  <a:gd name="T8" fmla="*/ 2 w 66"/>
                  <a:gd name="T9" fmla="*/ 52 h 95"/>
                  <a:gd name="T10" fmla="*/ 14 w 66"/>
                  <a:gd name="T11" fmla="*/ 42 h 95"/>
                  <a:gd name="T12" fmla="*/ 22 w 66"/>
                  <a:gd name="T13" fmla="*/ 14 h 95"/>
                  <a:gd name="T14" fmla="*/ 40 w 66"/>
                  <a:gd name="T15" fmla="*/ 0 h 9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95">
                    <a:moveTo>
                      <a:pt x="38" y="0"/>
                    </a:moveTo>
                    <a:cubicBezTo>
                      <a:pt x="47" y="13"/>
                      <a:pt x="57" y="19"/>
                      <a:pt x="66" y="32"/>
                    </a:cubicBezTo>
                    <a:cubicBezTo>
                      <a:pt x="61" y="52"/>
                      <a:pt x="63" y="69"/>
                      <a:pt x="42" y="76"/>
                    </a:cubicBezTo>
                    <a:cubicBezTo>
                      <a:pt x="36" y="95"/>
                      <a:pt x="28" y="93"/>
                      <a:pt x="10" y="88"/>
                    </a:cubicBezTo>
                    <a:cubicBezTo>
                      <a:pt x="0" y="72"/>
                      <a:pt x="6" y="64"/>
                      <a:pt x="2" y="44"/>
                    </a:cubicBezTo>
                    <a:cubicBezTo>
                      <a:pt x="6" y="41"/>
                      <a:pt x="11" y="40"/>
                      <a:pt x="14" y="36"/>
                    </a:cubicBezTo>
                    <a:cubicBezTo>
                      <a:pt x="18" y="29"/>
                      <a:pt x="14" y="15"/>
                      <a:pt x="22" y="12"/>
                    </a:cubicBezTo>
                    <a:cubicBezTo>
                      <a:pt x="37" y="7"/>
                      <a:pt x="32" y="12"/>
                      <a:pt x="38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8" name="Freeform 48"/>
              <p:cNvSpPr>
                <a:spLocks/>
              </p:cNvSpPr>
              <p:nvPr/>
            </p:nvSpPr>
            <p:spPr bwMode="gray">
              <a:xfrm rot="-62515">
                <a:off x="2547" y="1361"/>
                <a:ext cx="44" cy="42"/>
              </a:xfrm>
              <a:custGeom>
                <a:avLst/>
                <a:gdLst>
                  <a:gd name="T0" fmla="*/ 44 w 43"/>
                  <a:gd name="T1" fmla="*/ 2 h 39"/>
                  <a:gd name="T2" fmla="*/ 24 w 43"/>
                  <a:gd name="T3" fmla="*/ 6 h 39"/>
                  <a:gd name="T4" fmla="*/ 40 w 43"/>
                  <a:gd name="T5" fmla="*/ 26 h 39"/>
                  <a:gd name="T6" fmla="*/ 44 w 43"/>
                  <a:gd name="T7" fmla="*/ 2 h 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3" h="39">
                    <a:moveTo>
                      <a:pt x="42" y="2"/>
                    </a:moveTo>
                    <a:cubicBezTo>
                      <a:pt x="35" y="3"/>
                      <a:pt x="26" y="0"/>
                      <a:pt x="22" y="6"/>
                    </a:cubicBezTo>
                    <a:cubicBezTo>
                      <a:pt x="0" y="39"/>
                      <a:pt x="36" y="23"/>
                      <a:pt x="38" y="22"/>
                    </a:cubicBezTo>
                    <a:cubicBezTo>
                      <a:pt x="43" y="7"/>
                      <a:pt x="42" y="14"/>
                      <a:pt x="42" y="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39" name="Freeform 49"/>
              <p:cNvSpPr>
                <a:spLocks/>
              </p:cNvSpPr>
              <p:nvPr/>
            </p:nvSpPr>
            <p:spPr bwMode="gray">
              <a:xfrm rot="-62515">
                <a:off x="2623" y="1355"/>
                <a:ext cx="94" cy="109"/>
              </a:xfrm>
              <a:custGeom>
                <a:avLst/>
                <a:gdLst>
                  <a:gd name="T0" fmla="*/ 30 w 92"/>
                  <a:gd name="T1" fmla="*/ 1 h 101"/>
                  <a:gd name="T2" fmla="*/ 4 w 92"/>
                  <a:gd name="T3" fmla="*/ 33 h 101"/>
                  <a:gd name="T4" fmla="*/ 0 w 92"/>
                  <a:gd name="T5" fmla="*/ 47 h 101"/>
                  <a:gd name="T6" fmla="*/ 34 w 92"/>
                  <a:gd name="T7" fmla="*/ 99 h 101"/>
                  <a:gd name="T8" fmla="*/ 71 w 92"/>
                  <a:gd name="T9" fmla="*/ 113 h 101"/>
                  <a:gd name="T10" fmla="*/ 84 w 92"/>
                  <a:gd name="T11" fmla="*/ 118 h 101"/>
                  <a:gd name="T12" fmla="*/ 80 w 92"/>
                  <a:gd name="T13" fmla="*/ 76 h 101"/>
                  <a:gd name="T14" fmla="*/ 92 w 92"/>
                  <a:gd name="T15" fmla="*/ 47 h 101"/>
                  <a:gd name="T16" fmla="*/ 42 w 92"/>
                  <a:gd name="T17" fmla="*/ 19 h 101"/>
                  <a:gd name="T18" fmla="*/ 30 w 92"/>
                  <a:gd name="T19" fmla="*/ 1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2" h="101">
                    <a:moveTo>
                      <a:pt x="28" y="1"/>
                    </a:moveTo>
                    <a:cubicBezTo>
                      <a:pt x="4" y="7"/>
                      <a:pt x="14" y="0"/>
                      <a:pt x="4" y="29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6" y="59"/>
                      <a:pt x="14" y="77"/>
                      <a:pt x="32" y="85"/>
                    </a:cubicBezTo>
                    <a:cubicBezTo>
                      <a:pt x="32" y="85"/>
                      <a:pt x="62" y="95"/>
                      <a:pt x="68" y="97"/>
                    </a:cubicBezTo>
                    <a:cubicBezTo>
                      <a:pt x="72" y="98"/>
                      <a:pt x="80" y="101"/>
                      <a:pt x="80" y="101"/>
                    </a:cubicBezTo>
                    <a:cubicBezTo>
                      <a:pt x="92" y="84"/>
                      <a:pt x="82" y="83"/>
                      <a:pt x="76" y="65"/>
                    </a:cubicBezTo>
                    <a:cubicBezTo>
                      <a:pt x="79" y="57"/>
                      <a:pt x="87" y="50"/>
                      <a:pt x="88" y="41"/>
                    </a:cubicBezTo>
                    <a:cubicBezTo>
                      <a:pt x="91" y="21"/>
                      <a:pt x="53" y="20"/>
                      <a:pt x="40" y="17"/>
                    </a:cubicBezTo>
                    <a:cubicBezTo>
                      <a:pt x="35" y="2"/>
                      <a:pt x="40" y="7"/>
                      <a:pt x="28" y="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</p:grpSp>
        <p:grpSp>
          <p:nvGrpSpPr>
            <p:cNvPr id="148" name="Group 50"/>
            <p:cNvGrpSpPr>
              <a:grpSpLocks/>
            </p:cNvGrpSpPr>
            <p:nvPr/>
          </p:nvGrpSpPr>
          <p:grpSpPr bwMode="auto">
            <a:xfrm>
              <a:off x="2165350" y="2838450"/>
              <a:ext cx="1903413" cy="2185988"/>
              <a:chOff x="1202" y="1831"/>
              <a:chExt cx="1247" cy="1432"/>
            </a:xfrm>
            <a:grpFill/>
          </p:grpSpPr>
          <p:sp>
            <p:nvSpPr>
              <p:cNvPr id="210" name="Freeform 51"/>
              <p:cNvSpPr>
                <a:spLocks/>
              </p:cNvSpPr>
              <p:nvPr/>
            </p:nvSpPr>
            <p:spPr bwMode="gray">
              <a:xfrm rot="-91260">
                <a:off x="1202" y="2525"/>
                <a:ext cx="349" cy="398"/>
              </a:xfrm>
              <a:custGeom>
                <a:avLst/>
                <a:gdLst>
                  <a:gd name="T0" fmla="*/ 317 w 354"/>
                  <a:gd name="T1" fmla="*/ 44 h 395"/>
                  <a:gd name="T2" fmla="*/ 289 w 354"/>
                  <a:gd name="T3" fmla="*/ 26 h 395"/>
                  <a:gd name="T4" fmla="*/ 262 w 354"/>
                  <a:gd name="T5" fmla="*/ 17 h 395"/>
                  <a:gd name="T6" fmla="*/ 180 w 354"/>
                  <a:gd name="T7" fmla="*/ 38 h 395"/>
                  <a:gd name="T8" fmla="*/ 180 w 354"/>
                  <a:gd name="T9" fmla="*/ 88 h 395"/>
                  <a:gd name="T10" fmla="*/ 173 w 354"/>
                  <a:gd name="T11" fmla="*/ 115 h 395"/>
                  <a:gd name="T12" fmla="*/ 183 w 354"/>
                  <a:gd name="T13" fmla="*/ 163 h 395"/>
                  <a:gd name="T14" fmla="*/ 131 w 354"/>
                  <a:gd name="T15" fmla="*/ 163 h 395"/>
                  <a:gd name="T16" fmla="*/ 119 w 354"/>
                  <a:gd name="T17" fmla="*/ 166 h 395"/>
                  <a:gd name="T18" fmla="*/ 110 w 354"/>
                  <a:gd name="T19" fmla="*/ 172 h 395"/>
                  <a:gd name="T20" fmla="*/ 100 w 354"/>
                  <a:gd name="T21" fmla="*/ 151 h 395"/>
                  <a:gd name="T22" fmla="*/ 82 w 354"/>
                  <a:gd name="T23" fmla="*/ 142 h 395"/>
                  <a:gd name="T24" fmla="*/ 55 w 354"/>
                  <a:gd name="T25" fmla="*/ 196 h 395"/>
                  <a:gd name="T26" fmla="*/ 43 w 354"/>
                  <a:gd name="T27" fmla="*/ 237 h 395"/>
                  <a:gd name="T28" fmla="*/ 0 w 354"/>
                  <a:gd name="T29" fmla="*/ 270 h 395"/>
                  <a:gd name="T30" fmla="*/ 55 w 354"/>
                  <a:gd name="T31" fmla="*/ 334 h 395"/>
                  <a:gd name="T32" fmla="*/ 107 w 354"/>
                  <a:gd name="T33" fmla="*/ 401 h 395"/>
                  <a:gd name="T34" fmla="*/ 125 w 354"/>
                  <a:gd name="T35" fmla="*/ 362 h 395"/>
                  <a:gd name="T36" fmla="*/ 131 w 354"/>
                  <a:gd name="T37" fmla="*/ 344 h 395"/>
                  <a:gd name="T38" fmla="*/ 173 w 354"/>
                  <a:gd name="T39" fmla="*/ 334 h 395"/>
                  <a:gd name="T40" fmla="*/ 204 w 354"/>
                  <a:gd name="T41" fmla="*/ 312 h 395"/>
                  <a:gd name="T42" fmla="*/ 213 w 354"/>
                  <a:gd name="T43" fmla="*/ 309 h 395"/>
                  <a:gd name="T44" fmla="*/ 250 w 354"/>
                  <a:gd name="T45" fmla="*/ 273 h 395"/>
                  <a:gd name="T46" fmla="*/ 256 w 354"/>
                  <a:gd name="T47" fmla="*/ 222 h 395"/>
                  <a:gd name="T48" fmla="*/ 259 w 354"/>
                  <a:gd name="T49" fmla="*/ 181 h 395"/>
                  <a:gd name="T50" fmla="*/ 283 w 354"/>
                  <a:gd name="T51" fmla="*/ 160 h 395"/>
                  <a:gd name="T52" fmla="*/ 323 w 354"/>
                  <a:gd name="T53" fmla="*/ 118 h 395"/>
                  <a:gd name="T54" fmla="*/ 344 w 354"/>
                  <a:gd name="T55" fmla="*/ 73 h 395"/>
                  <a:gd name="T56" fmla="*/ 341 w 354"/>
                  <a:gd name="T57" fmla="*/ 53 h 395"/>
                  <a:gd name="T58" fmla="*/ 317 w 354"/>
                  <a:gd name="T59" fmla="*/ 44 h 39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54" h="395">
                    <a:moveTo>
                      <a:pt x="327" y="44"/>
                    </a:moveTo>
                    <a:cubicBezTo>
                      <a:pt x="309" y="35"/>
                      <a:pt x="319" y="40"/>
                      <a:pt x="297" y="26"/>
                    </a:cubicBezTo>
                    <a:cubicBezTo>
                      <a:pt x="289" y="21"/>
                      <a:pt x="270" y="17"/>
                      <a:pt x="270" y="17"/>
                    </a:cubicBezTo>
                    <a:cubicBezTo>
                      <a:pt x="213" y="19"/>
                      <a:pt x="199" y="0"/>
                      <a:pt x="186" y="38"/>
                    </a:cubicBezTo>
                    <a:cubicBezTo>
                      <a:pt x="192" y="57"/>
                      <a:pt x="192" y="66"/>
                      <a:pt x="186" y="86"/>
                    </a:cubicBezTo>
                    <a:cubicBezTo>
                      <a:pt x="183" y="95"/>
                      <a:pt x="177" y="113"/>
                      <a:pt x="177" y="113"/>
                    </a:cubicBezTo>
                    <a:cubicBezTo>
                      <a:pt x="179" y="136"/>
                      <a:pt x="178" y="144"/>
                      <a:pt x="189" y="161"/>
                    </a:cubicBezTo>
                    <a:cubicBezTo>
                      <a:pt x="173" y="194"/>
                      <a:pt x="160" y="169"/>
                      <a:pt x="135" y="161"/>
                    </a:cubicBezTo>
                    <a:cubicBezTo>
                      <a:pt x="131" y="162"/>
                      <a:pt x="127" y="162"/>
                      <a:pt x="123" y="164"/>
                    </a:cubicBezTo>
                    <a:cubicBezTo>
                      <a:pt x="120" y="165"/>
                      <a:pt x="117" y="171"/>
                      <a:pt x="114" y="170"/>
                    </a:cubicBezTo>
                    <a:cubicBezTo>
                      <a:pt x="107" y="167"/>
                      <a:pt x="108" y="154"/>
                      <a:pt x="102" y="149"/>
                    </a:cubicBezTo>
                    <a:cubicBezTo>
                      <a:pt x="97" y="145"/>
                      <a:pt x="90" y="144"/>
                      <a:pt x="84" y="140"/>
                    </a:cubicBezTo>
                    <a:cubicBezTo>
                      <a:pt x="73" y="156"/>
                      <a:pt x="63" y="175"/>
                      <a:pt x="57" y="194"/>
                    </a:cubicBezTo>
                    <a:cubicBezTo>
                      <a:pt x="55" y="205"/>
                      <a:pt x="55" y="224"/>
                      <a:pt x="45" y="233"/>
                    </a:cubicBezTo>
                    <a:cubicBezTo>
                      <a:pt x="31" y="246"/>
                      <a:pt x="14" y="252"/>
                      <a:pt x="0" y="266"/>
                    </a:cubicBezTo>
                    <a:cubicBezTo>
                      <a:pt x="6" y="315"/>
                      <a:pt x="23" y="306"/>
                      <a:pt x="57" y="329"/>
                    </a:cubicBezTo>
                    <a:cubicBezTo>
                      <a:pt x="74" y="355"/>
                      <a:pt x="83" y="381"/>
                      <a:pt x="111" y="395"/>
                    </a:cubicBezTo>
                    <a:cubicBezTo>
                      <a:pt x="131" y="388"/>
                      <a:pt x="125" y="377"/>
                      <a:pt x="129" y="356"/>
                    </a:cubicBezTo>
                    <a:cubicBezTo>
                      <a:pt x="130" y="350"/>
                      <a:pt x="129" y="340"/>
                      <a:pt x="135" y="338"/>
                    </a:cubicBezTo>
                    <a:cubicBezTo>
                      <a:pt x="161" y="329"/>
                      <a:pt x="147" y="333"/>
                      <a:pt x="177" y="329"/>
                    </a:cubicBezTo>
                    <a:cubicBezTo>
                      <a:pt x="186" y="315"/>
                      <a:pt x="193" y="314"/>
                      <a:pt x="210" y="308"/>
                    </a:cubicBezTo>
                    <a:cubicBezTo>
                      <a:pt x="213" y="307"/>
                      <a:pt x="219" y="305"/>
                      <a:pt x="219" y="305"/>
                    </a:cubicBezTo>
                    <a:cubicBezTo>
                      <a:pt x="224" y="273"/>
                      <a:pt x="236" y="284"/>
                      <a:pt x="258" y="269"/>
                    </a:cubicBezTo>
                    <a:cubicBezTo>
                      <a:pt x="272" y="248"/>
                      <a:pt x="273" y="244"/>
                      <a:pt x="264" y="218"/>
                    </a:cubicBezTo>
                    <a:cubicBezTo>
                      <a:pt x="265" y="205"/>
                      <a:pt x="265" y="192"/>
                      <a:pt x="267" y="179"/>
                    </a:cubicBezTo>
                    <a:cubicBezTo>
                      <a:pt x="269" y="169"/>
                      <a:pt x="286" y="161"/>
                      <a:pt x="291" y="158"/>
                    </a:cubicBezTo>
                    <a:cubicBezTo>
                      <a:pt x="308" y="147"/>
                      <a:pt x="317" y="127"/>
                      <a:pt x="333" y="116"/>
                    </a:cubicBezTo>
                    <a:cubicBezTo>
                      <a:pt x="341" y="104"/>
                      <a:pt x="349" y="85"/>
                      <a:pt x="354" y="71"/>
                    </a:cubicBezTo>
                    <a:cubicBezTo>
                      <a:pt x="353" y="65"/>
                      <a:pt x="354" y="58"/>
                      <a:pt x="351" y="53"/>
                    </a:cubicBezTo>
                    <a:cubicBezTo>
                      <a:pt x="351" y="52"/>
                      <a:pt x="318" y="35"/>
                      <a:pt x="327" y="4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11" name="Freeform 52"/>
              <p:cNvSpPr>
                <a:spLocks/>
              </p:cNvSpPr>
              <p:nvPr/>
            </p:nvSpPr>
            <p:spPr bwMode="gray">
              <a:xfrm rot="-91260">
                <a:off x="1311" y="2546"/>
                <a:ext cx="386" cy="470"/>
              </a:xfrm>
              <a:custGeom>
                <a:avLst/>
                <a:gdLst>
                  <a:gd name="T0" fmla="*/ 47 w 392"/>
                  <a:gd name="T1" fmla="*/ 427 h 467"/>
                  <a:gd name="T2" fmla="*/ 31 w 392"/>
                  <a:gd name="T3" fmla="*/ 421 h 467"/>
                  <a:gd name="T4" fmla="*/ 28 w 392"/>
                  <a:gd name="T5" fmla="*/ 412 h 467"/>
                  <a:gd name="T6" fmla="*/ 10 w 392"/>
                  <a:gd name="T7" fmla="*/ 403 h 467"/>
                  <a:gd name="T8" fmla="*/ 7 w 392"/>
                  <a:gd name="T9" fmla="*/ 371 h 467"/>
                  <a:gd name="T10" fmla="*/ 19 w 392"/>
                  <a:gd name="T11" fmla="*/ 353 h 467"/>
                  <a:gd name="T12" fmla="*/ 47 w 392"/>
                  <a:gd name="T13" fmla="*/ 308 h 467"/>
                  <a:gd name="T14" fmla="*/ 92 w 392"/>
                  <a:gd name="T15" fmla="*/ 293 h 467"/>
                  <a:gd name="T16" fmla="*/ 126 w 392"/>
                  <a:gd name="T17" fmla="*/ 269 h 467"/>
                  <a:gd name="T18" fmla="*/ 144 w 392"/>
                  <a:gd name="T19" fmla="*/ 242 h 467"/>
                  <a:gd name="T20" fmla="*/ 147 w 392"/>
                  <a:gd name="T21" fmla="*/ 159 h 467"/>
                  <a:gd name="T22" fmla="*/ 163 w 392"/>
                  <a:gd name="T23" fmla="*/ 144 h 467"/>
                  <a:gd name="T24" fmla="*/ 196 w 392"/>
                  <a:gd name="T25" fmla="*/ 114 h 467"/>
                  <a:gd name="T26" fmla="*/ 220 w 392"/>
                  <a:gd name="T27" fmla="*/ 73 h 467"/>
                  <a:gd name="T28" fmla="*/ 227 w 392"/>
                  <a:gd name="T29" fmla="*/ 37 h 467"/>
                  <a:gd name="T30" fmla="*/ 245 w 392"/>
                  <a:gd name="T31" fmla="*/ 25 h 467"/>
                  <a:gd name="T32" fmla="*/ 281 w 392"/>
                  <a:gd name="T33" fmla="*/ 40 h 467"/>
                  <a:gd name="T34" fmla="*/ 300 w 392"/>
                  <a:gd name="T35" fmla="*/ 52 h 467"/>
                  <a:gd name="T36" fmla="*/ 303 w 392"/>
                  <a:gd name="T37" fmla="*/ 64 h 467"/>
                  <a:gd name="T38" fmla="*/ 312 w 392"/>
                  <a:gd name="T39" fmla="*/ 70 h 467"/>
                  <a:gd name="T40" fmla="*/ 339 w 392"/>
                  <a:gd name="T41" fmla="*/ 120 h 467"/>
                  <a:gd name="T42" fmla="*/ 333 w 392"/>
                  <a:gd name="T43" fmla="*/ 165 h 467"/>
                  <a:gd name="T44" fmla="*/ 336 w 392"/>
                  <a:gd name="T45" fmla="*/ 183 h 467"/>
                  <a:gd name="T46" fmla="*/ 342 w 392"/>
                  <a:gd name="T47" fmla="*/ 201 h 467"/>
                  <a:gd name="T48" fmla="*/ 339 w 392"/>
                  <a:gd name="T49" fmla="*/ 257 h 467"/>
                  <a:gd name="T50" fmla="*/ 345 w 392"/>
                  <a:gd name="T51" fmla="*/ 275 h 467"/>
                  <a:gd name="T52" fmla="*/ 361 w 392"/>
                  <a:gd name="T53" fmla="*/ 287 h 467"/>
                  <a:gd name="T54" fmla="*/ 373 w 392"/>
                  <a:gd name="T55" fmla="*/ 305 h 467"/>
                  <a:gd name="T56" fmla="*/ 376 w 392"/>
                  <a:gd name="T57" fmla="*/ 335 h 467"/>
                  <a:gd name="T58" fmla="*/ 379 w 392"/>
                  <a:gd name="T59" fmla="*/ 344 h 467"/>
                  <a:gd name="T60" fmla="*/ 373 w 392"/>
                  <a:gd name="T61" fmla="*/ 380 h 467"/>
                  <a:gd name="T62" fmla="*/ 330 w 392"/>
                  <a:gd name="T63" fmla="*/ 406 h 467"/>
                  <a:gd name="T64" fmla="*/ 278 w 392"/>
                  <a:gd name="T65" fmla="*/ 457 h 467"/>
                  <a:gd name="T66" fmla="*/ 251 w 392"/>
                  <a:gd name="T67" fmla="*/ 469 h 467"/>
                  <a:gd name="T68" fmla="*/ 225 w 392"/>
                  <a:gd name="T69" fmla="*/ 439 h 467"/>
                  <a:gd name="T70" fmla="*/ 184 w 392"/>
                  <a:gd name="T71" fmla="*/ 457 h 467"/>
                  <a:gd name="T72" fmla="*/ 89 w 392"/>
                  <a:gd name="T73" fmla="*/ 418 h 467"/>
                  <a:gd name="T74" fmla="*/ 47 w 392"/>
                  <a:gd name="T75" fmla="*/ 427 h 46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92" h="467">
                    <a:moveTo>
                      <a:pt x="49" y="421"/>
                    </a:moveTo>
                    <a:cubicBezTo>
                      <a:pt x="43" y="419"/>
                      <a:pt x="33" y="421"/>
                      <a:pt x="31" y="415"/>
                    </a:cubicBezTo>
                    <a:cubicBezTo>
                      <a:pt x="30" y="412"/>
                      <a:pt x="30" y="408"/>
                      <a:pt x="28" y="406"/>
                    </a:cubicBezTo>
                    <a:cubicBezTo>
                      <a:pt x="23" y="401"/>
                      <a:pt x="16" y="401"/>
                      <a:pt x="10" y="397"/>
                    </a:cubicBezTo>
                    <a:cubicBezTo>
                      <a:pt x="2" y="385"/>
                      <a:pt x="0" y="386"/>
                      <a:pt x="7" y="367"/>
                    </a:cubicBezTo>
                    <a:cubicBezTo>
                      <a:pt x="10" y="360"/>
                      <a:pt x="19" y="349"/>
                      <a:pt x="19" y="349"/>
                    </a:cubicBezTo>
                    <a:cubicBezTo>
                      <a:pt x="22" y="325"/>
                      <a:pt x="25" y="312"/>
                      <a:pt x="49" y="304"/>
                    </a:cubicBezTo>
                    <a:cubicBezTo>
                      <a:pt x="60" y="287"/>
                      <a:pt x="77" y="295"/>
                      <a:pt x="94" y="289"/>
                    </a:cubicBezTo>
                    <a:cubicBezTo>
                      <a:pt x="105" y="278"/>
                      <a:pt x="116" y="270"/>
                      <a:pt x="130" y="265"/>
                    </a:cubicBezTo>
                    <a:cubicBezTo>
                      <a:pt x="137" y="255"/>
                      <a:pt x="139" y="247"/>
                      <a:pt x="148" y="238"/>
                    </a:cubicBezTo>
                    <a:cubicBezTo>
                      <a:pt x="157" y="211"/>
                      <a:pt x="142" y="184"/>
                      <a:pt x="151" y="157"/>
                    </a:cubicBezTo>
                    <a:cubicBezTo>
                      <a:pt x="153" y="151"/>
                      <a:pt x="164" y="146"/>
                      <a:pt x="169" y="142"/>
                    </a:cubicBezTo>
                    <a:cubicBezTo>
                      <a:pt x="179" y="133"/>
                      <a:pt x="189" y="116"/>
                      <a:pt x="202" y="112"/>
                    </a:cubicBezTo>
                    <a:cubicBezTo>
                      <a:pt x="214" y="100"/>
                      <a:pt x="221" y="89"/>
                      <a:pt x="226" y="73"/>
                    </a:cubicBezTo>
                    <a:cubicBezTo>
                      <a:pt x="227" y="62"/>
                      <a:pt x="225" y="46"/>
                      <a:pt x="235" y="37"/>
                    </a:cubicBezTo>
                    <a:cubicBezTo>
                      <a:pt x="240" y="32"/>
                      <a:pt x="253" y="25"/>
                      <a:pt x="253" y="25"/>
                    </a:cubicBezTo>
                    <a:cubicBezTo>
                      <a:pt x="270" y="0"/>
                      <a:pt x="275" y="28"/>
                      <a:pt x="289" y="40"/>
                    </a:cubicBezTo>
                    <a:cubicBezTo>
                      <a:pt x="295" y="45"/>
                      <a:pt x="303" y="48"/>
                      <a:pt x="310" y="52"/>
                    </a:cubicBezTo>
                    <a:cubicBezTo>
                      <a:pt x="311" y="56"/>
                      <a:pt x="311" y="61"/>
                      <a:pt x="313" y="64"/>
                    </a:cubicBezTo>
                    <a:cubicBezTo>
                      <a:pt x="315" y="67"/>
                      <a:pt x="321" y="67"/>
                      <a:pt x="322" y="70"/>
                    </a:cubicBezTo>
                    <a:cubicBezTo>
                      <a:pt x="335" y="100"/>
                      <a:pt x="318" y="95"/>
                      <a:pt x="349" y="118"/>
                    </a:cubicBezTo>
                    <a:cubicBezTo>
                      <a:pt x="356" y="138"/>
                      <a:pt x="355" y="146"/>
                      <a:pt x="343" y="163"/>
                    </a:cubicBezTo>
                    <a:cubicBezTo>
                      <a:pt x="344" y="169"/>
                      <a:pt x="345" y="175"/>
                      <a:pt x="346" y="181"/>
                    </a:cubicBezTo>
                    <a:cubicBezTo>
                      <a:pt x="348" y="187"/>
                      <a:pt x="352" y="199"/>
                      <a:pt x="352" y="199"/>
                    </a:cubicBezTo>
                    <a:cubicBezTo>
                      <a:pt x="349" y="219"/>
                      <a:pt x="344" y="233"/>
                      <a:pt x="349" y="253"/>
                    </a:cubicBezTo>
                    <a:cubicBezTo>
                      <a:pt x="350" y="259"/>
                      <a:pt x="353" y="265"/>
                      <a:pt x="355" y="271"/>
                    </a:cubicBezTo>
                    <a:cubicBezTo>
                      <a:pt x="357" y="278"/>
                      <a:pt x="373" y="283"/>
                      <a:pt x="373" y="283"/>
                    </a:cubicBezTo>
                    <a:cubicBezTo>
                      <a:pt x="375" y="290"/>
                      <a:pt x="383" y="294"/>
                      <a:pt x="385" y="301"/>
                    </a:cubicBezTo>
                    <a:cubicBezTo>
                      <a:pt x="388" y="311"/>
                      <a:pt x="386" y="321"/>
                      <a:pt x="388" y="331"/>
                    </a:cubicBezTo>
                    <a:cubicBezTo>
                      <a:pt x="388" y="334"/>
                      <a:pt x="390" y="337"/>
                      <a:pt x="391" y="340"/>
                    </a:cubicBezTo>
                    <a:cubicBezTo>
                      <a:pt x="390" y="352"/>
                      <a:pt x="392" y="366"/>
                      <a:pt x="385" y="376"/>
                    </a:cubicBezTo>
                    <a:cubicBezTo>
                      <a:pt x="375" y="391"/>
                      <a:pt x="354" y="391"/>
                      <a:pt x="340" y="400"/>
                    </a:cubicBezTo>
                    <a:cubicBezTo>
                      <a:pt x="321" y="429"/>
                      <a:pt x="320" y="444"/>
                      <a:pt x="286" y="451"/>
                    </a:cubicBezTo>
                    <a:cubicBezTo>
                      <a:pt x="277" y="464"/>
                      <a:pt x="275" y="467"/>
                      <a:pt x="259" y="463"/>
                    </a:cubicBezTo>
                    <a:cubicBezTo>
                      <a:pt x="254" y="448"/>
                      <a:pt x="247" y="438"/>
                      <a:pt x="232" y="433"/>
                    </a:cubicBezTo>
                    <a:cubicBezTo>
                      <a:pt x="208" y="436"/>
                      <a:pt x="202" y="433"/>
                      <a:pt x="190" y="451"/>
                    </a:cubicBezTo>
                    <a:cubicBezTo>
                      <a:pt x="157" y="443"/>
                      <a:pt x="126" y="416"/>
                      <a:pt x="91" y="412"/>
                    </a:cubicBezTo>
                    <a:cubicBezTo>
                      <a:pt x="38" y="407"/>
                      <a:pt x="36" y="395"/>
                      <a:pt x="49" y="42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12" name="Freeform 53"/>
              <p:cNvSpPr>
                <a:spLocks/>
              </p:cNvSpPr>
              <p:nvPr/>
            </p:nvSpPr>
            <p:spPr bwMode="gray">
              <a:xfrm rot="-91260">
                <a:off x="1462" y="2971"/>
                <a:ext cx="273" cy="209"/>
              </a:xfrm>
              <a:custGeom>
                <a:avLst/>
                <a:gdLst>
                  <a:gd name="T0" fmla="*/ 85 w 277"/>
                  <a:gd name="T1" fmla="*/ 187 h 207"/>
                  <a:gd name="T2" fmla="*/ 21 w 277"/>
                  <a:gd name="T3" fmla="*/ 172 h 207"/>
                  <a:gd name="T4" fmla="*/ 40 w 277"/>
                  <a:gd name="T5" fmla="*/ 149 h 207"/>
                  <a:gd name="T6" fmla="*/ 15 w 277"/>
                  <a:gd name="T7" fmla="*/ 137 h 207"/>
                  <a:gd name="T8" fmla="*/ 9 w 277"/>
                  <a:gd name="T9" fmla="*/ 107 h 207"/>
                  <a:gd name="T10" fmla="*/ 27 w 277"/>
                  <a:gd name="T11" fmla="*/ 95 h 207"/>
                  <a:gd name="T12" fmla="*/ 30 w 277"/>
                  <a:gd name="T13" fmla="*/ 86 h 207"/>
                  <a:gd name="T14" fmla="*/ 37 w 277"/>
                  <a:gd name="T15" fmla="*/ 80 h 207"/>
                  <a:gd name="T16" fmla="*/ 43 w 277"/>
                  <a:gd name="T17" fmla="*/ 62 h 207"/>
                  <a:gd name="T18" fmla="*/ 46 w 277"/>
                  <a:gd name="T19" fmla="*/ 51 h 207"/>
                  <a:gd name="T20" fmla="*/ 40 w 277"/>
                  <a:gd name="T21" fmla="*/ 30 h 207"/>
                  <a:gd name="T22" fmla="*/ 79 w 277"/>
                  <a:gd name="T23" fmla="*/ 0 h 207"/>
                  <a:gd name="T24" fmla="*/ 107 w 277"/>
                  <a:gd name="T25" fmla="*/ 6 h 207"/>
                  <a:gd name="T26" fmla="*/ 125 w 277"/>
                  <a:gd name="T27" fmla="*/ 30 h 207"/>
                  <a:gd name="T28" fmla="*/ 155 w 277"/>
                  <a:gd name="T29" fmla="*/ 15 h 207"/>
                  <a:gd name="T30" fmla="*/ 169 w 277"/>
                  <a:gd name="T31" fmla="*/ 80 h 207"/>
                  <a:gd name="T32" fmla="*/ 195 w 277"/>
                  <a:gd name="T33" fmla="*/ 95 h 207"/>
                  <a:gd name="T34" fmla="*/ 231 w 277"/>
                  <a:gd name="T35" fmla="*/ 134 h 207"/>
                  <a:gd name="T36" fmla="*/ 262 w 277"/>
                  <a:gd name="T37" fmla="*/ 166 h 207"/>
                  <a:gd name="T38" fmla="*/ 239 w 277"/>
                  <a:gd name="T39" fmla="*/ 196 h 207"/>
                  <a:gd name="T40" fmla="*/ 228 w 277"/>
                  <a:gd name="T41" fmla="*/ 208 h 207"/>
                  <a:gd name="T42" fmla="*/ 210 w 277"/>
                  <a:gd name="T43" fmla="*/ 196 h 207"/>
                  <a:gd name="T44" fmla="*/ 169 w 277"/>
                  <a:gd name="T45" fmla="*/ 187 h 207"/>
                  <a:gd name="T46" fmla="*/ 102 w 277"/>
                  <a:gd name="T47" fmla="*/ 205 h 207"/>
                  <a:gd name="T48" fmla="*/ 85 w 277"/>
                  <a:gd name="T49" fmla="*/ 187 h 20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77" h="207">
                    <a:moveTo>
                      <a:pt x="87" y="183"/>
                    </a:moveTo>
                    <a:cubicBezTo>
                      <a:pt x="64" y="175"/>
                      <a:pt x="44" y="173"/>
                      <a:pt x="21" y="168"/>
                    </a:cubicBezTo>
                    <a:cubicBezTo>
                      <a:pt x="42" y="154"/>
                      <a:pt x="37" y="163"/>
                      <a:pt x="42" y="147"/>
                    </a:cubicBezTo>
                    <a:cubicBezTo>
                      <a:pt x="21" y="140"/>
                      <a:pt x="29" y="145"/>
                      <a:pt x="15" y="135"/>
                    </a:cubicBezTo>
                    <a:cubicBezTo>
                      <a:pt x="12" y="126"/>
                      <a:pt x="0" y="115"/>
                      <a:pt x="9" y="105"/>
                    </a:cubicBezTo>
                    <a:cubicBezTo>
                      <a:pt x="14" y="100"/>
                      <a:pt x="27" y="93"/>
                      <a:pt x="27" y="93"/>
                    </a:cubicBezTo>
                    <a:cubicBezTo>
                      <a:pt x="28" y="90"/>
                      <a:pt x="28" y="86"/>
                      <a:pt x="30" y="84"/>
                    </a:cubicBezTo>
                    <a:cubicBezTo>
                      <a:pt x="32" y="81"/>
                      <a:pt x="37" y="81"/>
                      <a:pt x="39" y="78"/>
                    </a:cubicBezTo>
                    <a:cubicBezTo>
                      <a:pt x="42" y="73"/>
                      <a:pt x="43" y="66"/>
                      <a:pt x="45" y="60"/>
                    </a:cubicBezTo>
                    <a:cubicBezTo>
                      <a:pt x="46" y="57"/>
                      <a:pt x="48" y="51"/>
                      <a:pt x="48" y="51"/>
                    </a:cubicBezTo>
                    <a:cubicBezTo>
                      <a:pt x="46" y="44"/>
                      <a:pt x="42" y="37"/>
                      <a:pt x="42" y="30"/>
                    </a:cubicBezTo>
                    <a:cubicBezTo>
                      <a:pt x="42" y="14"/>
                      <a:pt x="68" y="4"/>
                      <a:pt x="81" y="0"/>
                    </a:cubicBezTo>
                    <a:cubicBezTo>
                      <a:pt x="91" y="2"/>
                      <a:pt x="102" y="1"/>
                      <a:pt x="111" y="6"/>
                    </a:cubicBezTo>
                    <a:cubicBezTo>
                      <a:pt x="112" y="6"/>
                      <a:pt x="122" y="25"/>
                      <a:pt x="129" y="30"/>
                    </a:cubicBezTo>
                    <a:cubicBezTo>
                      <a:pt x="139" y="25"/>
                      <a:pt x="148" y="19"/>
                      <a:pt x="159" y="15"/>
                    </a:cubicBezTo>
                    <a:cubicBezTo>
                      <a:pt x="173" y="36"/>
                      <a:pt x="167" y="55"/>
                      <a:pt x="174" y="78"/>
                    </a:cubicBezTo>
                    <a:cubicBezTo>
                      <a:pt x="177" y="88"/>
                      <a:pt x="201" y="93"/>
                      <a:pt x="201" y="93"/>
                    </a:cubicBezTo>
                    <a:cubicBezTo>
                      <a:pt x="209" y="106"/>
                      <a:pt x="224" y="123"/>
                      <a:pt x="237" y="132"/>
                    </a:cubicBezTo>
                    <a:cubicBezTo>
                      <a:pt x="246" y="145"/>
                      <a:pt x="259" y="151"/>
                      <a:pt x="270" y="162"/>
                    </a:cubicBezTo>
                    <a:cubicBezTo>
                      <a:pt x="277" y="184"/>
                      <a:pt x="265" y="188"/>
                      <a:pt x="246" y="192"/>
                    </a:cubicBezTo>
                    <a:cubicBezTo>
                      <a:pt x="244" y="197"/>
                      <a:pt x="244" y="207"/>
                      <a:pt x="234" y="204"/>
                    </a:cubicBezTo>
                    <a:cubicBezTo>
                      <a:pt x="227" y="202"/>
                      <a:pt x="222" y="196"/>
                      <a:pt x="216" y="192"/>
                    </a:cubicBezTo>
                    <a:cubicBezTo>
                      <a:pt x="207" y="186"/>
                      <a:pt x="182" y="184"/>
                      <a:pt x="174" y="183"/>
                    </a:cubicBezTo>
                    <a:cubicBezTo>
                      <a:pt x="71" y="188"/>
                      <a:pt x="142" y="177"/>
                      <a:pt x="105" y="201"/>
                    </a:cubicBezTo>
                    <a:cubicBezTo>
                      <a:pt x="97" y="197"/>
                      <a:pt x="67" y="190"/>
                      <a:pt x="87" y="18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13" name="Freeform 54"/>
              <p:cNvSpPr>
                <a:spLocks/>
              </p:cNvSpPr>
              <p:nvPr/>
            </p:nvSpPr>
            <p:spPr bwMode="gray">
              <a:xfrm rot="-91260">
                <a:off x="1614" y="2829"/>
                <a:ext cx="431" cy="347"/>
              </a:xfrm>
              <a:custGeom>
                <a:avLst/>
                <a:gdLst>
                  <a:gd name="T0" fmla="*/ 207 w 438"/>
                  <a:gd name="T1" fmla="*/ 18 h 345"/>
                  <a:gd name="T2" fmla="*/ 156 w 438"/>
                  <a:gd name="T3" fmla="*/ 30 h 345"/>
                  <a:gd name="T4" fmla="*/ 82 w 438"/>
                  <a:gd name="T5" fmla="*/ 60 h 345"/>
                  <a:gd name="T6" fmla="*/ 73 w 438"/>
                  <a:gd name="T7" fmla="*/ 92 h 345"/>
                  <a:gd name="T8" fmla="*/ 46 w 438"/>
                  <a:gd name="T9" fmla="*/ 101 h 345"/>
                  <a:gd name="T10" fmla="*/ 21 w 438"/>
                  <a:gd name="T11" fmla="*/ 122 h 345"/>
                  <a:gd name="T12" fmla="*/ 6 w 438"/>
                  <a:gd name="T13" fmla="*/ 155 h 345"/>
                  <a:gd name="T14" fmla="*/ 0 w 438"/>
                  <a:gd name="T15" fmla="*/ 173 h 345"/>
                  <a:gd name="T16" fmla="*/ 21 w 438"/>
                  <a:gd name="T17" fmla="*/ 230 h 345"/>
                  <a:gd name="T18" fmla="*/ 46 w 438"/>
                  <a:gd name="T19" fmla="*/ 239 h 345"/>
                  <a:gd name="T20" fmla="*/ 88 w 438"/>
                  <a:gd name="T21" fmla="*/ 283 h 345"/>
                  <a:gd name="T22" fmla="*/ 134 w 438"/>
                  <a:gd name="T23" fmla="*/ 319 h 345"/>
                  <a:gd name="T24" fmla="*/ 162 w 438"/>
                  <a:gd name="T25" fmla="*/ 328 h 345"/>
                  <a:gd name="T26" fmla="*/ 195 w 438"/>
                  <a:gd name="T27" fmla="*/ 349 h 345"/>
                  <a:gd name="T28" fmla="*/ 220 w 438"/>
                  <a:gd name="T29" fmla="*/ 301 h 345"/>
                  <a:gd name="T30" fmla="*/ 250 w 438"/>
                  <a:gd name="T31" fmla="*/ 254 h 345"/>
                  <a:gd name="T32" fmla="*/ 235 w 438"/>
                  <a:gd name="T33" fmla="*/ 185 h 345"/>
                  <a:gd name="T34" fmla="*/ 229 w 438"/>
                  <a:gd name="T35" fmla="*/ 167 h 345"/>
                  <a:gd name="T36" fmla="*/ 259 w 438"/>
                  <a:gd name="T37" fmla="*/ 116 h 345"/>
                  <a:gd name="T38" fmla="*/ 273 w 438"/>
                  <a:gd name="T39" fmla="*/ 146 h 345"/>
                  <a:gd name="T40" fmla="*/ 337 w 438"/>
                  <a:gd name="T41" fmla="*/ 161 h 345"/>
                  <a:gd name="T42" fmla="*/ 369 w 438"/>
                  <a:gd name="T43" fmla="*/ 173 h 345"/>
                  <a:gd name="T44" fmla="*/ 424 w 438"/>
                  <a:gd name="T45" fmla="*/ 155 h 345"/>
                  <a:gd name="T46" fmla="*/ 384 w 438"/>
                  <a:gd name="T47" fmla="*/ 113 h 345"/>
                  <a:gd name="T48" fmla="*/ 348 w 438"/>
                  <a:gd name="T49" fmla="*/ 95 h 345"/>
                  <a:gd name="T50" fmla="*/ 320 w 438"/>
                  <a:gd name="T51" fmla="*/ 45 h 345"/>
                  <a:gd name="T52" fmla="*/ 290 w 438"/>
                  <a:gd name="T53" fmla="*/ 24 h 345"/>
                  <a:gd name="T54" fmla="*/ 265 w 438"/>
                  <a:gd name="T55" fmla="*/ 18 h 345"/>
                  <a:gd name="T56" fmla="*/ 238 w 438"/>
                  <a:gd name="T57" fmla="*/ 0 h 345"/>
                  <a:gd name="T58" fmla="*/ 213 w 438"/>
                  <a:gd name="T59" fmla="*/ 9 h 345"/>
                  <a:gd name="T60" fmla="*/ 198 w 438"/>
                  <a:gd name="T61" fmla="*/ 24 h 345"/>
                  <a:gd name="T62" fmla="*/ 207 w 438"/>
                  <a:gd name="T63" fmla="*/ 18 h 3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38" h="345">
                    <a:moveTo>
                      <a:pt x="213" y="18"/>
                    </a:moveTo>
                    <a:cubicBezTo>
                      <a:pt x="195" y="24"/>
                      <a:pt x="178" y="19"/>
                      <a:pt x="162" y="30"/>
                    </a:cubicBezTo>
                    <a:cubicBezTo>
                      <a:pt x="155" y="52"/>
                      <a:pt x="103" y="54"/>
                      <a:pt x="84" y="60"/>
                    </a:cubicBezTo>
                    <a:cubicBezTo>
                      <a:pt x="83" y="66"/>
                      <a:pt x="84" y="85"/>
                      <a:pt x="75" y="90"/>
                    </a:cubicBezTo>
                    <a:cubicBezTo>
                      <a:pt x="67" y="95"/>
                      <a:pt x="48" y="99"/>
                      <a:pt x="48" y="99"/>
                    </a:cubicBezTo>
                    <a:cubicBezTo>
                      <a:pt x="40" y="111"/>
                      <a:pt x="33" y="114"/>
                      <a:pt x="21" y="120"/>
                    </a:cubicBezTo>
                    <a:cubicBezTo>
                      <a:pt x="2" y="148"/>
                      <a:pt x="13" y="127"/>
                      <a:pt x="6" y="153"/>
                    </a:cubicBezTo>
                    <a:cubicBezTo>
                      <a:pt x="4" y="159"/>
                      <a:pt x="0" y="171"/>
                      <a:pt x="0" y="171"/>
                    </a:cubicBezTo>
                    <a:cubicBezTo>
                      <a:pt x="5" y="185"/>
                      <a:pt x="8" y="220"/>
                      <a:pt x="21" y="228"/>
                    </a:cubicBezTo>
                    <a:cubicBezTo>
                      <a:pt x="29" y="233"/>
                      <a:pt x="48" y="237"/>
                      <a:pt x="48" y="237"/>
                    </a:cubicBezTo>
                    <a:cubicBezTo>
                      <a:pt x="55" y="258"/>
                      <a:pt x="68" y="272"/>
                      <a:pt x="90" y="279"/>
                    </a:cubicBezTo>
                    <a:cubicBezTo>
                      <a:pt x="98" y="291"/>
                      <a:pt x="123" y="311"/>
                      <a:pt x="138" y="315"/>
                    </a:cubicBezTo>
                    <a:cubicBezTo>
                      <a:pt x="148" y="318"/>
                      <a:pt x="168" y="324"/>
                      <a:pt x="168" y="324"/>
                    </a:cubicBezTo>
                    <a:cubicBezTo>
                      <a:pt x="175" y="335"/>
                      <a:pt x="188" y="341"/>
                      <a:pt x="201" y="345"/>
                    </a:cubicBezTo>
                    <a:cubicBezTo>
                      <a:pt x="212" y="329"/>
                      <a:pt x="211" y="309"/>
                      <a:pt x="228" y="297"/>
                    </a:cubicBezTo>
                    <a:cubicBezTo>
                      <a:pt x="235" y="277"/>
                      <a:pt x="237" y="259"/>
                      <a:pt x="258" y="252"/>
                    </a:cubicBezTo>
                    <a:cubicBezTo>
                      <a:pt x="273" y="229"/>
                      <a:pt x="256" y="203"/>
                      <a:pt x="243" y="183"/>
                    </a:cubicBezTo>
                    <a:cubicBezTo>
                      <a:pt x="239" y="178"/>
                      <a:pt x="237" y="165"/>
                      <a:pt x="237" y="165"/>
                    </a:cubicBezTo>
                    <a:cubicBezTo>
                      <a:pt x="241" y="144"/>
                      <a:pt x="249" y="126"/>
                      <a:pt x="267" y="114"/>
                    </a:cubicBezTo>
                    <a:cubicBezTo>
                      <a:pt x="273" y="123"/>
                      <a:pt x="275" y="136"/>
                      <a:pt x="282" y="144"/>
                    </a:cubicBezTo>
                    <a:cubicBezTo>
                      <a:pt x="294" y="158"/>
                      <a:pt x="336" y="158"/>
                      <a:pt x="348" y="159"/>
                    </a:cubicBezTo>
                    <a:cubicBezTo>
                      <a:pt x="360" y="162"/>
                      <a:pt x="370" y="167"/>
                      <a:pt x="381" y="171"/>
                    </a:cubicBezTo>
                    <a:cubicBezTo>
                      <a:pt x="413" y="169"/>
                      <a:pt x="423" y="176"/>
                      <a:pt x="438" y="153"/>
                    </a:cubicBezTo>
                    <a:cubicBezTo>
                      <a:pt x="429" y="127"/>
                      <a:pt x="423" y="118"/>
                      <a:pt x="396" y="111"/>
                    </a:cubicBezTo>
                    <a:cubicBezTo>
                      <a:pt x="385" y="104"/>
                      <a:pt x="372" y="97"/>
                      <a:pt x="360" y="93"/>
                    </a:cubicBezTo>
                    <a:cubicBezTo>
                      <a:pt x="349" y="76"/>
                      <a:pt x="351" y="52"/>
                      <a:pt x="330" y="45"/>
                    </a:cubicBezTo>
                    <a:cubicBezTo>
                      <a:pt x="312" y="32"/>
                      <a:pt x="322" y="39"/>
                      <a:pt x="300" y="24"/>
                    </a:cubicBezTo>
                    <a:cubicBezTo>
                      <a:pt x="292" y="19"/>
                      <a:pt x="281" y="22"/>
                      <a:pt x="273" y="18"/>
                    </a:cubicBezTo>
                    <a:cubicBezTo>
                      <a:pt x="262" y="13"/>
                      <a:pt x="258" y="4"/>
                      <a:pt x="246" y="0"/>
                    </a:cubicBezTo>
                    <a:cubicBezTo>
                      <a:pt x="234" y="2"/>
                      <a:pt x="227" y="1"/>
                      <a:pt x="219" y="9"/>
                    </a:cubicBezTo>
                    <a:cubicBezTo>
                      <a:pt x="214" y="14"/>
                      <a:pt x="204" y="24"/>
                      <a:pt x="204" y="24"/>
                    </a:cubicBezTo>
                    <a:cubicBezTo>
                      <a:pt x="204" y="24"/>
                      <a:pt x="210" y="20"/>
                      <a:pt x="213" y="1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14" name="Freeform 55"/>
              <p:cNvSpPr>
                <a:spLocks/>
              </p:cNvSpPr>
              <p:nvPr/>
            </p:nvSpPr>
            <p:spPr bwMode="gray">
              <a:xfrm rot="-91260">
                <a:off x="1572" y="2335"/>
                <a:ext cx="869" cy="644"/>
              </a:xfrm>
              <a:custGeom>
                <a:avLst/>
                <a:gdLst>
                  <a:gd name="T0" fmla="*/ 168 w 882"/>
                  <a:gd name="T1" fmla="*/ 14 h 640"/>
                  <a:gd name="T2" fmla="*/ 107 w 882"/>
                  <a:gd name="T3" fmla="*/ 11 h 640"/>
                  <a:gd name="T4" fmla="*/ 67 w 882"/>
                  <a:gd name="T5" fmla="*/ 85 h 640"/>
                  <a:gd name="T6" fmla="*/ 37 w 882"/>
                  <a:gd name="T7" fmla="*/ 118 h 640"/>
                  <a:gd name="T8" fmla="*/ 6 w 882"/>
                  <a:gd name="T9" fmla="*/ 166 h 640"/>
                  <a:gd name="T10" fmla="*/ 40 w 882"/>
                  <a:gd name="T11" fmla="*/ 252 h 640"/>
                  <a:gd name="T12" fmla="*/ 82 w 882"/>
                  <a:gd name="T13" fmla="*/ 327 h 640"/>
                  <a:gd name="T14" fmla="*/ 73 w 882"/>
                  <a:gd name="T15" fmla="*/ 369 h 640"/>
                  <a:gd name="T16" fmla="*/ 101 w 882"/>
                  <a:gd name="T17" fmla="*/ 500 h 640"/>
                  <a:gd name="T18" fmla="*/ 119 w 882"/>
                  <a:gd name="T19" fmla="*/ 554 h 640"/>
                  <a:gd name="T20" fmla="*/ 171 w 882"/>
                  <a:gd name="T21" fmla="*/ 542 h 640"/>
                  <a:gd name="T22" fmla="*/ 283 w 882"/>
                  <a:gd name="T23" fmla="*/ 512 h 640"/>
                  <a:gd name="T24" fmla="*/ 317 w 882"/>
                  <a:gd name="T25" fmla="*/ 527 h 640"/>
                  <a:gd name="T26" fmla="*/ 353 w 882"/>
                  <a:gd name="T27" fmla="*/ 574 h 640"/>
                  <a:gd name="T28" fmla="*/ 408 w 882"/>
                  <a:gd name="T29" fmla="*/ 610 h 640"/>
                  <a:gd name="T30" fmla="*/ 481 w 882"/>
                  <a:gd name="T31" fmla="*/ 613 h 640"/>
                  <a:gd name="T32" fmla="*/ 548 w 882"/>
                  <a:gd name="T33" fmla="*/ 509 h 640"/>
                  <a:gd name="T34" fmla="*/ 568 w 882"/>
                  <a:gd name="T35" fmla="*/ 494 h 640"/>
                  <a:gd name="T36" fmla="*/ 632 w 882"/>
                  <a:gd name="T37" fmla="*/ 524 h 640"/>
                  <a:gd name="T38" fmla="*/ 704 w 882"/>
                  <a:gd name="T39" fmla="*/ 542 h 640"/>
                  <a:gd name="T40" fmla="*/ 749 w 882"/>
                  <a:gd name="T41" fmla="*/ 527 h 640"/>
                  <a:gd name="T42" fmla="*/ 816 w 882"/>
                  <a:gd name="T43" fmla="*/ 533 h 640"/>
                  <a:gd name="T44" fmla="*/ 824 w 882"/>
                  <a:gd name="T45" fmla="*/ 467 h 640"/>
                  <a:gd name="T46" fmla="*/ 792 w 882"/>
                  <a:gd name="T47" fmla="*/ 410 h 640"/>
                  <a:gd name="T48" fmla="*/ 702 w 882"/>
                  <a:gd name="T49" fmla="*/ 354 h 640"/>
                  <a:gd name="T50" fmla="*/ 635 w 882"/>
                  <a:gd name="T51" fmla="*/ 387 h 640"/>
                  <a:gd name="T52" fmla="*/ 518 w 882"/>
                  <a:gd name="T53" fmla="*/ 324 h 640"/>
                  <a:gd name="T54" fmla="*/ 484 w 882"/>
                  <a:gd name="T55" fmla="*/ 306 h 640"/>
                  <a:gd name="T56" fmla="*/ 411 w 882"/>
                  <a:gd name="T57" fmla="*/ 288 h 640"/>
                  <a:gd name="T58" fmla="*/ 364 w 882"/>
                  <a:gd name="T59" fmla="*/ 184 h 640"/>
                  <a:gd name="T60" fmla="*/ 292 w 882"/>
                  <a:gd name="T61" fmla="*/ 187 h 640"/>
                  <a:gd name="T62" fmla="*/ 164 w 882"/>
                  <a:gd name="T63" fmla="*/ 77 h 640"/>
                  <a:gd name="T64" fmla="*/ 186 w 882"/>
                  <a:gd name="T65" fmla="*/ 11 h 640"/>
                  <a:gd name="T66" fmla="*/ 183 w 882"/>
                  <a:gd name="T67" fmla="*/ 2 h 64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882" h="640">
                    <a:moveTo>
                      <a:pt x="189" y="2"/>
                    </a:moveTo>
                    <a:cubicBezTo>
                      <a:pt x="171" y="8"/>
                      <a:pt x="188" y="0"/>
                      <a:pt x="174" y="14"/>
                    </a:cubicBezTo>
                    <a:cubicBezTo>
                      <a:pt x="165" y="23"/>
                      <a:pt x="152" y="24"/>
                      <a:pt x="141" y="26"/>
                    </a:cubicBezTo>
                    <a:cubicBezTo>
                      <a:pt x="130" y="23"/>
                      <a:pt x="111" y="11"/>
                      <a:pt x="111" y="11"/>
                    </a:cubicBezTo>
                    <a:cubicBezTo>
                      <a:pt x="97" y="20"/>
                      <a:pt x="91" y="29"/>
                      <a:pt x="78" y="38"/>
                    </a:cubicBezTo>
                    <a:cubicBezTo>
                      <a:pt x="73" y="53"/>
                      <a:pt x="74" y="69"/>
                      <a:pt x="69" y="83"/>
                    </a:cubicBezTo>
                    <a:cubicBezTo>
                      <a:pt x="68" y="86"/>
                      <a:pt x="63" y="87"/>
                      <a:pt x="60" y="89"/>
                    </a:cubicBezTo>
                    <a:cubicBezTo>
                      <a:pt x="49" y="98"/>
                      <a:pt x="47" y="103"/>
                      <a:pt x="39" y="116"/>
                    </a:cubicBezTo>
                    <a:cubicBezTo>
                      <a:pt x="31" y="128"/>
                      <a:pt x="33" y="141"/>
                      <a:pt x="18" y="146"/>
                    </a:cubicBezTo>
                    <a:cubicBezTo>
                      <a:pt x="14" y="152"/>
                      <a:pt x="8" y="157"/>
                      <a:pt x="6" y="164"/>
                    </a:cubicBezTo>
                    <a:cubicBezTo>
                      <a:pt x="4" y="170"/>
                      <a:pt x="0" y="182"/>
                      <a:pt x="0" y="182"/>
                    </a:cubicBezTo>
                    <a:cubicBezTo>
                      <a:pt x="5" y="241"/>
                      <a:pt x="2" y="221"/>
                      <a:pt x="42" y="248"/>
                    </a:cubicBezTo>
                    <a:cubicBezTo>
                      <a:pt x="48" y="266"/>
                      <a:pt x="50" y="288"/>
                      <a:pt x="66" y="299"/>
                    </a:cubicBezTo>
                    <a:cubicBezTo>
                      <a:pt x="73" y="309"/>
                      <a:pt x="80" y="312"/>
                      <a:pt x="84" y="323"/>
                    </a:cubicBezTo>
                    <a:cubicBezTo>
                      <a:pt x="83" y="331"/>
                      <a:pt x="83" y="339"/>
                      <a:pt x="81" y="347"/>
                    </a:cubicBezTo>
                    <a:cubicBezTo>
                      <a:pt x="80" y="353"/>
                      <a:pt x="75" y="365"/>
                      <a:pt x="75" y="365"/>
                    </a:cubicBezTo>
                    <a:cubicBezTo>
                      <a:pt x="82" y="395"/>
                      <a:pt x="79" y="420"/>
                      <a:pt x="69" y="449"/>
                    </a:cubicBezTo>
                    <a:cubicBezTo>
                      <a:pt x="74" y="476"/>
                      <a:pt x="95" y="471"/>
                      <a:pt x="105" y="494"/>
                    </a:cubicBezTo>
                    <a:cubicBezTo>
                      <a:pt x="110" y="505"/>
                      <a:pt x="113" y="518"/>
                      <a:pt x="117" y="530"/>
                    </a:cubicBezTo>
                    <a:cubicBezTo>
                      <a:pt x="119" y="536"/>
                      <a:pt x="123" y="548"/>
                      <a:pt x="123" y="548"/>
                    </a:cubicBezTo>
                    <a:cubicBezTo>
                      <a:pt x="140" y="546"/>
                      <a:pt x="145" y="546"/>
                      <a:pt x="159" y="542"/>
                    </a:cubicBezTo>
                    <a:cubicBezTo>
                      <a:pt x="165" y="540"/>
                      <a:pt x="177" y="536"/>
                      <a:pt x="177" y="536"/>
                    </a:cubicBezTo>
                    <a:cubicBezTo>
                      <a:pt x="194" y="519"/>
                      <a:pt x="226" y="520"/>
                      <a:pt x="249" y="518"/>
                    </a:cubicBezTo>
                    <a:cubicBezTo>
                      <a:pt x="262" y="499"/>
                      <a:pt x="265" y="503"/>
                      <a:pt x="291" y="506"/>
                    </a:cubicBezTo>
                    <a:lnTo>
                      <a:pt x="327" y="521"/>
                    </a:lnTo>
                    <a:cubicBezTo>
                      <a:pt x="327" y="521"/>
                      <a:pt x="327" y="521"/>
                      <a:pt x="327" y="521"/>
                    </a:cubicBezTo>
                    <a:cubicBezTo>
                      <a:pt x="333" y="523"/>
                      <a:pt x="345" y="527"/>
                      <a:pt x="345" y="527"/>
                    </a:cubicBezTo>
                    <a:cubicBezTo>
                      <a:pt x="350" y="543"/>
                      <a:pt x="346" y="560"/>
                      <a:pt x="363" y="566"/>
                    </a:cubicBezTo>
                    <a:cubicBezTo>
                      <a:pt x="367" y="572"/>
                      <a:pt x="378" y="586"/>
                      <a:pt x="384" y="590"/>
                    </a:cubicBezTo>
                    <a:cubicBezTo>
                      <a:pt x="393" y="595"/>
                      <a:pt x="410" y="599"/>
                      <a:pt x="420" y="602"/>
                    </a:cubicBezTo>
                    <a:cubicBezTo>
                      <a:pt x="432" y="606"/>
                      <a:pt x="443" y="616"/>
                      <a:pt x="456" y="620"/>
                    </a:cubicBezTo>
                    <a:cubicBezTo>
                      <a:pt x="469" y="640"/>
                      <a:pt x="478" y="611"/>
                      <a:pt x="495" y="605"/>
                    </a:cubicBezTo>
                    <a:cubicBezTo>
                      <a:pt x="510" y="583"/>
                      <a:pt x="522" y="571"/>
                      <a:pt x="549" y="566"/>
                    </a:cubicBezTo>
                    <a:cubicBezTo>
                      <a:pt x="556" y="545"/>
                      <a:pt x="557" y="524"/>
                      <a:pt x="564" y="503"/>
                    </a:cubicBezTo>
                    <a:cubicBezTo>
                      <a:pt x="565" y="500"/>
                      <a:pt x="566" y="497"/>
                      <a:pt x="567" y="494"/>
                    </a:cubicBezTo>
                    <a:cubicBezTo>
                      <a:pt x="569" y="488"/>
                      <a:pt x="585" y="488"/>
                      <a:pt x="585" y="488"/>
                    </a:cubicBezTo>
                    <a:cubicBezTo>
                      <a:pt x="600" y="492"/>
                      <a:pt x="612" y="495"/>
                      <a:pt x="627" y="497"/>
                    </a:cubicBezTo>
                    <a:cubicBezTo>
                      <a:pt x="636" y="506"/>
                      <a:pt x="639" y="514"/>
                      <a:pt x="651" y="518"/>
                    </a:cubicBezTo>
                    <a:cubicBezTo>
                      <a:pt x="667" y="514"/>
                      <a:pt x="671" y="512"/>
                      <a:pt x="687" y="515"/>
                    </a:cubicBezTo>
                    <a:cubicBezTo>
                      <a:pt x="699" y="523"/>
                      <a:pt x="712" y="531"/>
                      <a:pt x="726" y="536"/>
                    </a:cubicBezTo>
                    <a:cubicBezTo>
                      <a:pt x="740" y="535"/>
                      <a:pt x="758" y="540"/>
                      <a:pt x="768" y="530"/>
                    </a:cubicBezTo>
                    <a:cubicBezTo>
                      <a:pt x="770" y="528"/>
                      <a:pt x="769" y="523"/>
                      <a:pt x="771" y="521"/>
                    </a:cubicBezTo>
                    <a:cubicBezTo>
                      <a:pt x="775" y="517"/>
                      <a:pt x="787" y="514"/>
                      <a:pt x="792" y="512"/>
                    </a:cubicBezTo>
                    <a:cubicBezTo>
                      <a:pt x="808" y="517"/>
                      <a:pt x="824" y="522"/>
                      <a:pt x="840" y="527"/>
                    </a:cubicBezTo>
                    <a:cubicBezTo>
                      <a:pt x="854" y="523"/>
                      <a:pt x="854" y="516"/>
                      <a:pt x="867" y="512"/>
                    </a:cubicBezTo>
                    <a:cubicBezTo>
                      <a:pt x="882" y="489"/>
                      <a:pt x="870" y="475"/>
                      <a:pt x="849" y="461"/>
                    </a:cubicBezTo>
                    <a:cubicBezTo>
                      <a:pt x="844" y="447"/>
                      <a:pt x="856" y="425"/>
                      <a:pt x="846" y="413"/>
                    </a:cubicBezTo>
                    <a:cubicBezTo>
                      <a:pt x="843" y="410"/>
                      <a:pt x="821" y="406"/>
                      <a:pt x="816" y="404"/>
                    </a:cubicBezTo>
                    <a:cubicBezTo>
                      <a:pt x="795" y="398"/>
                      <a:pt x="772" y="389"/>
                      <a:pt x="753" y="377"/>
                    </a:cubicBezTo>
                    <a:cubicBezTo>
                      <a:pt x="746" y="366"/>
                      <a:pt x="735" y="354"/>
                      <a:pt x="723" y="350"/>
                    </a:cubicBezTo>
                    <a:cubicBezTo>
                      <a:pt x="706" y="357"/>
                      <a:pt x="697" y="361"/>
                      <a:pt x="681" y="371"/>
                    </a:cubicBezTo>
                    <a:cubicBezTo>
                      <a:pt x="673" y="376"/>
                      <a:pt x="654" y="383"/>
                      <a:pt x="654" y="383"/>
                    </a:cubicBezTo>
                    <a:cubicBezTo>
                      <a:pt x="635" y="377"/>
                      <a:pt x="616" y="371"/>
                      <a:pt x="597" y="365"/>
                    </a:cubicBezTo>
                    <a:cubicBezTo>
                      <a:pt x="587" y="336"/>
                      <a:pt x="559" y="331"/>
                      <a:pt x="534" y="320"/>
                    </a:cubicBezTo>
                    <a:cubicBezTo>
                      <a:pt x="528" y="317"/>
                      <a:pt x="521" y="318"/>
                      <a:pt x="516" y="314"/>
                    </a:cubicBezTo>
                    <a:cubicBezTo>
                      <a:pt x="510" y="310"/>
                      <a:pt x="498" y="302"/>
                      <a:pt x="498" y="302"/>
                    </a:cubicBezTo>
                    <a:cubicBezTo>
                      <a:pt x="474" y="305"/>
                      <a:pt x="467" y="304"/>
                      <a:pt x="459" y="281"/>
                    </a:cubicBezTo>
                    <a:cubicBezTo>
                      <a:pt x="445" y="286"/>
                      <a:pt x="438" y="287"/>
                      <a:pt x="423" y="284"/>
                    </a:cubicBezTo>
                    <a:cubicBezTo>
                      <a:pt x="409" y="263"/>
                      <a:pt x="419" y="237"/>
                      <a:pt x="408" y="215"/>
                    </a:cubicBezTo>
                    <a:cubicBezTo>
                      <a:pt x="401" y="201"/>
                      <a:pt x="386" y="193"/>
                      <a:pt x="375" y="182"/>
                    </a:cubicBezTo>
                    <a:cubicBezTo>
                      <a:pt x="369" y="158"/>
                      <a:pt x="363" y="167"/>
                      <a:pt x="345" y="173"/>
                    </a:cubicBezTo>
                    <a:cubicBezTo>
                      <a:pt x="332" y="193"/>
                      <a:pt x="327" y="188"/>
                      <a:pt x="300" y="185"/>
                    </a:cubicBezTo>
                    <a:cubicBezTo>
                      <a:pt x="309" y="110"/>
                      <a:pt x="253" y="125"/>
                      <a:pt x="192" y="122"/>
                    </a:cubicBezTo>
                    <a:cubicBezTo>
                      <a:pt x="183" y="108"/>
                      <a:pt x="173" y="93"/>
                      <a:pt x="168" y="77"/>
                    </a:cubicBezTo>
                    <a:cubicBezTo>
                      <a:pt x="178" y="62"/>
                      <a:pt x="192" y="49"/>
                      <a:pt x="198" y="32"/>
                    </a:cubicBezTo>
                    <a:cubicBezTo>
                      <a:pt x="198" y="32"/>
                      <a:pt x="193" y="12"/>
                      <a:pt x="192" y="11"/>
                    </a:cubicBezTo>
                    <a:cubicBezTo>
                      <a:pt x="190" y="9"/>
                      <a:pt x="184" y="11"/>
                      <a:pt x="183" y="8"/>
                    </a:cubicBezTo>
                    <a:cubicBezTo>
                      <a:pt x="182" y="5"/>
                      <a:pt x="187" y="4"/>
                      <a:pt x="189" y="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15" name="Freeform 56"/>
              <p:cNvSpPr>
                <a:spLocks/>
              </p:cNvSpPr>
              <p:nvPr/>
            </p:nvSpPr>
            <p:spPr bwMode="gray">
              <a:xfrm rot="-91260">
                <a:off x="1720" y="1886"/>
                <a:ext cx="729" cy="865"/>
              </a:xfrm>
              <a:custGeom>
                <a:avLst/>
                <a:gdLst>
                  <a:gd name="T0" fmla="*/ 652 w 740"/>
                  <a:gd name="T1" fmla="*/ 871 h 859"/>
                  <a:gd name="T2" fmla="*/ 539 w 740"/>
                  <a:gd name="T3" fmla="*/ 811 h 859"/>
                  <a:gd name="T4" fmla="*/ 405 w 740"/>
                  <a:gd name="T5" fmla="*/ 814 h 859"/>
                  <a:gd name="T6" fmla="*/ 289 w 740"/>
                  <a:gd name="T7" fmla="*/ 761 h 859"/>
                  <a:gd name="T8" fmla="*/ 271 w 740"/>
                  <a:gd name="T9" fmla="*/ 752 h 859"/>
                  <a:gd name="T10" fmla="*/ 238 w 740"/>
                  <a:gd name="T11" fmla="*/ 713 h 859"/>
                  <a:gd name="T12" fmla="*/ 158 w 740"/>
                  <a:gd name="T13" fmla="*/ 648 h 859"/>
                  <a:gd name="T14" fmla="*/ 119 w 740"/>
                  <a:gd name="T15" fmla="*/ 594 h 859"/>
                  <a:gd name="T16" fmla="*/ 24 w 740"/>
                  <a:gd name="T17" fmla="*/ 576 h 859"/>
                  <a:gd name="T18" fmla="*/ 9 w 740"/>
                  <a:gd name="T19" fmla="*/ 564 h 859"/>
                  <a:gd name="T20" fmla="*/ 18 w 740"/>
                  <a:gd name="T21" fmla="*/ 516 h 859"/>
                  <a:gd name="T22" fmla="*/ 30 w 740"/>
                  <a:gd name="T23" fmla="*/ 469 h 859"/>
                  <a:gd name="T24" fmla="*/ 34 w 740"/>
                  <a:gd name="T25" fmla="*/ 445 h 859"/>
                  <a:gd name="T26" fmla="*/ 134 w 740"/>
                  <a:gd name="T27" fmla="*/ 403 h 859"/>
                  <a:gd name="T28" fmla="*/ 174 w 740"/>
                  <a:gd name="T29" fmla="*/ 335 h 859"/>
                  <a:gd name="T30" fmla="*/ 180 w 740"/>
                  <a:gd name="T31" fmla="*/ 251 h 859"/>
                  <a:gd name="T32" fmla="*/ 238 w 740"/>
                  <a:gd name="T33" fmla="*/ 266 h 859"/>
                  <a:gd name="T34" fmla="*/ 271 w 740"/>
                  <a:gd name="T35" fmla="*/ 272 h 859"/>
                  <a:gd name="T36" fmla="*/ 250 w 740"/>
                  <a:gd name="T37" fmla="*/ 224 h 859"/>
                  <a:gd name="T38" fmla="*/ 292 w 740"/>
                  <a:gd name="T39" fmla="*/ 165 h 859"/>
                  <a:gd name="T40" fmla="*/ 326 w 740"/>
                  <a:gd name="T41" fmla="*/ 90 h 859"/>
                  <a:gd name="T42" fmla="*/ 372 w 740"/>
                  <a:gd name="T43" fmla="*/ 31 h 859"/>
                  <a:gd name="T44" fmla="*/ 425 w 740"/>
                  <a:gd name="T45" fmla="*/ 16 h 859"/>
                  <a:gd name="T46" fmla="*/ 417 w 740"/>
                  <a:gd name="T47" fmla="*/ 90 h 859"/>
                  <a:gd name="T48" fmla="*/ 387 w 740"/>
                  <a:gd name="T49" fmla="*/ 293 h 859"/>
                  <a:gd name="T50" fmla="*/ 393 w 740"/>
                  <a:gd name="T51" fmla="*/ 356 h 859"/>
                  <a:gd name="T52" fmla="*/ 361 w 740"/>
                  <a:gd name="T53" fmla="*/ 442 h 859"/>
                  <a:gd name="T54" fmla="*/ 280 w 740"/>
                  <a:gd name="T55" fmla="*/ 463 h 859"/>
                  <a:gd name="T56" fmla="*/ 274 w 740"/>
                  <a:gd name="T57" fmla="*/ 484 h 859"/>
                  <a:gd name="T58" fmla="*/ 369 w 740"/>
                  <a:gd name="T59" fmla="*/ 496 h 859"/>
                  <a:gd name="T60" fmla="*/ 411 w 740"/>
                  <a:gd name="T61" fmla="*/ 445 h 859"/>
                  <a:gd name="T62" fmla="*/ 433 w 740"/>
                  <a:gd name="T63" fmla="*/ 406 h 859"/>
                  <a:gd name="T64" fmla="*/ 463 w 740"/>
                  <a:gd name="T65" fmla="*/ 338 h 859"/>
                  <a:gd name="T66" fmla="*/ 487 w 740"/>
                  <a:gd name="T67" fmla="*/ 442 h 859"/>
                  <a:gd name="T68" fmla="*/ 512 w 740"/>
                  <a:gd name="T69" fmla="*/ 430 h 859"/>
                  <a:gd name="T70" fmla="*/ 445 w 740"/>
                  <a:gd name="T71" fmla="*/ 308 h 859"/>
                  <a:gd name="T72" fmla="*/ 436 w 740"/>
                  <a:gd name="T73" fmla="*/ 257 h 859"/>
                  <a:gd name="T74" fmla="*/ 454 w 740"/>
                  <a:gd name="T75" fmla="*/ 227 h 859"/>
                  <a:gd name="T76" fmla="*/ 484 w 740"/>
                  <a:gd name="T77" fmla="*/ 96 h 859"/>
                  <a:gd name="T78" fmla="*/ 509 w 740"/>
                  <a:gd name="T79" fmla="*/ 49 h 859"/>
                  <a:gd name="T80" fmla="*/ 492 w 740"/>
                  <a:gd name="T81" fmla="*/ 126 h 859"/>
                  <a:gd name="T82" fmla="*/ 512 w 740"/>
                  <a:gd name="T83" fmla="*/ 159 h 859"/>
                  <a:gd name="T84" fmla="*/ 539 w 740"/>
                  <a:gd name="T85" fmla="*/ 177 h 859"/>
                  <a:gd name="T86" fmla="*/ 536 w 740"/>
                  <a:gd name="T87" fmla="*/ 159 h 859"/>
                  <a:gd name="T88" fmla="*/ 573 w 740"/>
                  <a:gd name="T89" fmla="*/ 126 h 859"/>
                  <a:gd name="T90" fmla="*/ 582 w 740"/>
                  <a:gd name="T91" fmla="*/ 150 h 859"/>
                  <a:gd name="T92" fmla="*/ 609 w 740"/>
                  <a:gd name="T93" fmla="*/ 198 h 859"/>
                  <a:gd name="T94" fmla="*/ 582 w 740"/>
                  <a:gd name="T95" fmla="*/ 251 h 859"/>
                  <a:gd name="T96" fmla="*/ 567 w 740"/>
                  <a:gd name="T97" fmla="*/ 302 h 859"/>
                  <a:gd name="T98" fmla="*/ 612 w 740"/>
                  <a:gd name="T99" fmla="*/ 341 h 859"/>
                  <a:gd name="T100" fmla="*/ 626 w 740"/>
                  <a:gd name="T101" fmla="*/ 436 h 859"/>
                  <a:gd name="T102" fmla="*/ 629 w 740"/>
                  <a:gd name="T103" fmla="*/ 496 h 859"/>
                  <a:gd name="T104" fmla="*/ 643 w 740"/>
                  <a:gd name="T105" fmla="*/ 543 h 859"/>
                  <a:gd name="T106" fmla="*/ 673 w 740"/>
                  <a:gd name="T107" fmla="*/ 630 h 859"/>
                  <a:gd name="T108" fmla="*/ 710 w 740"/>
                  <a:gd name="T109" fmla="*/ 710 h 859"/>
                  <a:gd name="T110" fmla="*/ 693 w 740"/>
                  <a:gd name="T111" fmla="*/ 817 h 8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740" h="859">
                    <a:moveTo>
                      <a:pt x="711" y="763"/>
                    </a:moveTo>
                    <a:cubicBezTo>
                      <a:pt x="717" y="795"/>
                      <a:pt x="707" y="847"/>
                      <a:pt x="672" y="859"/>
                    </a:cubicBezTo>
                    <a:cubicBezTo>
                      <a:pt x="645" y="850"/>
                      <a:pt x="620" y="838"/>
                      <a:pt x="594" y="829"/>
                    </a:cubicBezTo>
                    <a:cubicBezTo>
                      <a:pt x="578" y="805"/>
                      <a:pt x="576" y="813"/>
                      <a:pt x="555" y="799"/>
                    </a:cubicBezTo>
                    <a:cubicBezTo>
                      <a:pt x="543" y="817"/>
                      <a:pt x="518" y="822"/>
                      <a:pt x="498" y="826"/>
                    </a:cubicBezTo>
                    <a:cubicBezTo>
                      <a:pt x="462" y="823"/>
                      <a:pt x="449" y="813"/>
                      <a:pt x="417" y="802"/>
                    </a:cubicBezTo>
                    <a:cubicBezTo>
                      <a:pt x="403" y="780"/>
                      <a:pt x="375" y="784"/>
                      <a:pt x="354" y="772"/>
                    </a:cubicBezTo>
                    <a:cubicBezTo>
                      <a:pt x="323" y="755"/>
                      <a:pt x="335" y="755"/>
                      <a:pt x="297" y="751"/>
                    </a:cubicBezTo>
                    <a:cubicBezTo>
                      <a:pt x="294" y="749"/>
                      <a:pt x="291" y="747"/>
                      <a:pt x="288" y="745"/>
                    </a:cubicBezTo>
                    <a:cubicBezTo>
                      <a:pt x="285" y="744"/>
                      <a:pt x="282" y="744"/>
                      <a:pt x="279" y="742"/>
                    </a:cubicBezTo>
                    <a:cubicBezTo>
                      <a:pt x="273" y="738"/>
                      <a:pt x="261" y="730"/>
                      <a:pt x="261" y="730"/>
                    </a:cubicBezTo>
                    <a:cubicBezTo>
                      <a:pt x="247" y="709"/>
                      <a:pt x="251" y="719"/>
                      <a:pt x="246" y="703"/>
                    </a:cubicBezTo>
                    <a:cubicBezTo>
                      <a:pt x="243" y="675"/>
                      <a:pt x="238" y="645"/>
                      <a:pt x="213" y="628"/>
                    </a:cubicBezTo>
                    <a:cubicBezTo>
                      <a:pt x="202" y="594"/>
                      <a:pt x="174" y="630"/>
                      <a:pt x="162" y="640"/>
                    </a:cubicBezTo>
                    <a:cubicBezTo>
                      <a:pt x="160" y="642"/>
                      <a:pt x="156" y="642"/>
                      <a:pt x="153" y="643"/>
                    </a:cubicBezTo>
                    <a:cubicBezTo>
                      <a:pt x="123" y="637"/>
                      <a:pt x="132" y="612"/>
                      <a:pt x="123" y="586"/>
                    </a:cubicBezTo>
                    <a:cubicBezTo>
                      <a:pt x="120" y="576"/>
                      <a:pt x="102" y="573"/>
                      <a:pt x="93" y="571"/>
                    </a:cubicBezTo>
                    <a:cubicBezTo>
                      <a:pt x="63" y="573"/>
                      <a:pt x="50" y="577"/>
                      <a:pt x="24" y="568"/>
                    </a:cubicBezTo>
                    <a:cubicBezTo>
                      <a:pt x="22" y="565"/>
                      <a:pt x="21" y="561"/>
                      <a:pt x="18" y="559"/>
                    </a:cubicBezTo>
                    <a:cubicBezTo>
                      <a:pt x="16" y="557"/>
                      <a:pt x="11" y="558"/>
                      <a:pt x="9" y="556"/>
                    </a:cubicBezTo>
                    <a:cubicBezTo>
                      <a:pt x="4" y="551"/>
                      <a:pt x="4" y="544"/>
                      <a:pt x="0" y="538"/>
                    </a:cubicBezTo>
                    <a:cubicBezTo>
                      <a:pt x="3" y="522"/>
                      <a:pt x="5" y="517"/>
                      <a:pt x="18" y="508"/>
                    </a:cubicBezTo>
                    <a:cubicBezTo>
                      <a:pt x="32" y="487"/>
                      <a:pt x="28" y="497"/>
                      <a:pt x="33" y="481"/>
                    </a:cubicBezTo>
                    <a:cubicBezTo>
                      <a:pt x="32" y="475"/>
                      <a:pt x="32" y="469"/>
                      <a:pt x="30" y="463"/>
                    </a:cubicBezTo>
                    <a:cubicBezTo>
                      <a:pt x="27" y="456"/>
                      <a:pt x="18" y="445"/>
                      <a:pt x="18" y="445"/>
                    </a:cubicBezTo>
                    <a:cubicBezTo>
                      <a:pt x="24" y="443"/>
                      <a:pt x="30" y="441"/>
                      <a:pt x="36" y="439"/>
                    </a:cubicBezTo>
                    <a:cubicBezTo>
                      <a:pt x="39" y="438"/>
                      <a:pt x="45" y="436"/>
                      <a:pt x="45" y="436"/>
                    </a:cubicBezTo>
                    <a:cubicBezTo>
                      <a:pt x="58" y="416"/>
                      <a:pt x="114" y="405"/>
                      <a:pt x="138" y="397"/>
                    </a:cubicBezTo>
                    <a:cubicBezTo>
                      <a:pt x="149" y="381"/>
                      <a:pt x="165" y="380"/>
                      <a:pt x="180" y="370"/>
                    </a:cubicBezTo>
                    <a:cubicBezTo>
                      <a:pt x="187" y="349"/>
                      <a:pt x="185" y="352"/>
                      <a:pt x="180" y="331"/>
                    </a:cubicBezTo>
                    <a:cubicBezTo>
                      <a:pt x="185" y="307"/>
                      <a:pt x="182" y="299"/>
                      <a:pt x="201" y="286"/>
                    </a:cubicBezTo>
                    <a:cubicBezTo>
                      <a:pt x="196" y="248"/>
                      <a:pt x="194" y="272"/>
                      <a:pt x="186" y="247"/>
                    </a:cubicBezTo>
                    <a:cubicBezTo>
                      <a:pt x="190" y="232"/>
                      <a:pt x="193" y="231"/>
                      <a:pt x="207" y="226"/>
                    </a:cubicBezTo>
                    <a:cubicBezTo>
                      <a:pt x="222" y="231"/>
                      <a:pt x="231" y="252"/>
                      <a:pt x="246" y="262"/>
                    </a:cubicBezTo>
                    <a:cubicBezTo>
                      <a:pt x="257" y="294"/>
                      <a:pt x="254" y="291"/>
                      <a:pt x="282" y="310"/>
                    </a:cubicBezTo>
                    <a:cubicBezTo>
                      <a:pt x="305" y="299"/>
                      <a:pt x="298" y="280"/>
                      <a:pt x="279" y="268"/>
                    </a:cubicBezTo>
                    <a:cubicBezTo>
                      <a:pt x="269" y="253"/>
                      <a:pt x="280" y="259"/>
                      <a:pt x="285" y="244"/>
                    </a:cubicBezTo>
                    <a:cubicBezTo>
                      <a:pt x="282" y="234"/>
                      <a:pt x="269" y="224"/>
                      <a:pt x="258" y="220"/>
                    </a:cubicBezTo>
                    <a:cubicBezTo>
                      <a:pt x="262" y="201"/>
                      <a:pt x="271" y="196"/>
                      <a:pt x="288" y="190"/>
                    </a:cubicBezTo>
                    <a:cubicBezTo>
                      <a:pt x="291" y="180"/>
                      <a:pt x="297" y="173"/>
                      <a:pt x="300" y="163"/>
                    </a:cubicBezTo>
                    <a:cubicBezTo>
                      <a:pt x="299" y="157"/>
                      <a:pt x="297" y="151"/>
                      <a:pt x="297" y="145"/>
                    </a:cubicBezTo>
                    <a:cubicBezTo>
                      <a:pt x="297" y="88"/>
                      <a:pt x="303" y="110"/>
                      <a:pt x="336" y="88"/>
                    </a:cubicBezTo>
                    <a:cubicBezTo>
                      <a:pt x="345" y="74"/>
                      <a:pt x="350" y="64"/>
                      <a:pt x="363" y="55"/>
                    </a:cubicBezTo>
                    <a:cubicBezTo>
                      <a:pt x="377" y="34"/>
                      <a:pt x="369" y="41"/>
                      <a:pt x="384" y="31"/>
                    </a:cubicBezTo>
                    <a:cubicBezTo>
                      <a:pt x="393" y="5"/>
                      <a:pt x="393" y="8"/>
                      <a:pt x="423" y="4"/>
                    </a:cubicBezTo>
                    <a:cubicBezTo>
                      <a:pt x="446" y="12"/>
                      <a:pt x="419" y="0"/>
                      <a:pt x="438" y="16"/>
                    </a:cubicBezTo>
                    <a:cubicBezTo>
                      <a:pt x="444" y="21"/>
                      <a:pt x="457" y="25"/>
                      <a:pt x="465" y="28"/>
                    </a:cubicBezTo>
                    <a:cubicBezTo>
                      <a:pt x="474" y="56"/>
                      <a:pt x="438" y="61"/>
                      <a:pt x="429" y="88"/>
                    </a:cubicBezTo>
                    <a:cubicBezTo>
                      <a:pt x="433" y="137"/>
                      <a:pt x="433" y="188"/>
                      <a:pt x="417" y="235"/>
                    </a:cubicBezTo>
                    <a:cubicBezTo>
                      <a:pt x="411" y="254"/>
                      <a:pt x="403" y="269"/>
                      <a:pt x="399" y="289"/>
                    </a:cubicBezTo>
                    <a:cubicBezTo>
                      <a:pt x="397" y="297"/>
                      <a:pt x="393" y="313"/>
                      <a:pt x="393" y="313"/>
                    </a:cubicBezTo>
                    <a:cubicBezTo>
                      <a:pt x="396" y="328"/>
                      <a:pt x="396" y="339"/>
                      <a:pt x="405" y="352"/>
                    </a:cubicBezTo>
                    <a:cubicBezTo>
                      <a:pt x="402" y="384"/>
                      <a:pt x="398" y="392"/>
                      <a:pt x="381" y="418"/>
                    </a:cubicBezTo>
                    <a:cubicBezTo>
                      <a:pt x="375" y="427"/>
                      <a:pt x="382" y="428"/>
                      <a:pt x="372" y="436"/>
                    </a:cubicBezTo>
                    <a:cubicBezTo>
                      <a:pt x="368" y="439"/>
                      <a:pt x="345" y="442"/>
                      <a:pt x="345" y="442"/>
                    </a:cubicBezTo>
                    <a:cubicBezTo>
                      <a:pt x="325" y="447"/>
                      <a:pt x="309" y="454"/>
                      <a:pt x="288" y="457"/>
                    </a:cubicBezTo>
                    <a:cubicBezTo>
                      <a:pt x="261" y="450"/>
                      <a:pt x="272" y="454"/>
                      <a:pt x="255" y="448"/>
                    </a:cubicBezTo>
                    <a:cubicBezTo>
                      <a:pt x="250" y="463"/>
                      <a:pt x="269" y="472"/>
                      <a:pt x="282" y="478"/>
                    </a:cubicBezTo>
                    <a:cubicBezTo>
                      <a:pt x="295" y="498"/>
                      <a:pt x="314" y="501"/>
                      <a:pt x="333" y="514"/>
                    </a:cubicBezTo>
                    <a:cubicBezTo>
                      <a:pt x="343" y="485"/>
                      <a:pt x="345" y="493"/>
                      <a:pt x="381" y="490"/>
                    </a:cubicBezTo>
                    <a:cubicBezTo>
                      <a:pt x="402" y="469"/>
                      <a:pt x="392" y="477"/>
                      <a:pt x="408" y="466"/>
                    </a:cubicBezTo>
                    <a:cubicBezTo>
                      <a:pt x="412" y="453"/>
                      <a:pt x="411" y="447"/>
                      <a:pt x="423" y="439"/>
                    </a:cubicBezTo>
                    <a:cubicBezTo>
                      <a:pt x="428" y="425"/>
                      <a:pt x="435" y="431"/>
                      <a:pt x="441" y="418"/>
                    </a:cubicBezTo>
                    <a:cubicBezTo>
                      <a:pt x="444" y="412"/>
                      <a:pt x="447" y="400"/>
                      <a:pt x="447" y="400"/>
                    </a:cubicBezTo>
                    <a:cubicBezTo>
                      <a:pt x="438" y="374"/>
                      <a:pt x="444" y="363"/>
                      <a:pt x="459" y="340"/>
                    </a:cubicBezTo>
                    <a:cubicBezTo>
                      <a:pt x="463" y="335"/>
                      <a:pt x="477" y="334"/>
                      <a:pt x="477" y="334"/>
                    </a:cubicBezTo>
                    <a:cubicBezTo>
                      <a:pt x="515" y="340"/>
                      <a:pt x="499" y="367"/>
                      <a:pt x="492" y="400"/>
                    </a:cubicBezTo>
                    <a:cubicBezTo>
                      <a:pt x="492" y="403"/>
                      <a:pt x="497" y="435"/>
                      <a:pt x="501" y="436"/>
                    </a:cubicBezTo>
                    <a:cubicBezTo>
                      <a:pt x="516" y="441"/>
                      <a:pt x="532" y="448"/>
                      <a:pt x="546" y="457"/>
                    </a:cubicBezTo>
                    <a:cubicBezTo>
                      <a:pt x="543" y="439"/>
                      <a:pt x="543" y="434"/>
                      <a:pt x="528" y="424"/>
                    </a:cubicBezTo>
                    <a:cubicBezTo>
                      <a:pt x="524" y="406"/>
                      <a:pt x="525" y="404"/>
                      <a:pt x="540" y="394"/>
                    </a:cubicBezTo>
                    <a:cubicBezTo>
                      <a:pt x="559" y="338"/>
                      <a:pt x="504" y="315"/>
                      <a:pt x="459" y="304"/>
                    </a:cubicBezTo>
                    <a:cubicBezTo>
                      <a:pt x="447" y="296"/>
                      <a:pt x="446" y="283"/>
                      <a:pt x="438" y="271"/>
                    </a:cubicBezTo>
                    <a:cubicBezTo>
                      <a:pt x="442" y="265"/>
                      <a:pt x="447" y="259"/>
                      <a:pt x="450" y="253"/>
                    </a:cubicBezTo>
                    <a:cubicBezTo>
                      <a:pt x="452" y="249"/>
                      <a:pt x="454" y="245"/>
                      <a:pt x="456" y="241"/>
                    </a:cubicBezTo>
                    <a:cubicBezTo>
                      <a:pt x="460" y="235"/>
                      <a:pt x="468" y="223"/>
                      <a:pt x="468" y="223"/>
                    </a:cubicBezTo>
                    <a:cubicBezTo>
                      <a:pt x="477" y="189"/>
                      <a:pt x="464" y="154"/>
                      <a:pt x="471" y="118"/>
                    </a:cubicBezTo>
                    <a:cubicBezTo>
                      <a:pt x="473" y="106"/>
                      <a:pt x="498" y="94"/>
                      <a:pt x="498" y="94"/>
                    </a:cubicBezTo>
                    <a:cubicBezTo>
                      <a:pt x="503" y="78"/>
                      <a:pt x="499" y="88"/>
                      <a:pt x="513" y="67"/>
                    </a:cubicBezTo>
                    <a:cubicBezTo>
                      <a:pt x="517" y="61"/>
                      <a:pt x="525" y="49"/>
                      <a:pt x="525" y="49"/>
                    </a:cubicBezTo>
                    <a:cubicBezTo>
                      <a:pt x="530" y="64"/>
                      <a:pt x="525" y="92"/>
                      <a:pt x="519" y="106"/>
                    </a:cubicBezTo>
                    <a:cubicBezTo>
                      <a:pt x="516" y="113"/>
                      <a:pt x="511" y="118"/>
                      <a:pt x="507" y="124"/>
                    </a:cubicBezTo>
                    <a:cubicBezTo>
                      <a:pt x="505" y="127"/>
                      <a:pt x="501" y="133"/>
                      <a:pt x="501" y="133"/>
                    </a:cubicBezTo>
                    <a:cubicBezTo>
                      <a:pt x="506" y="154"/>
                      <a:pt x="500" y="143"/>
                      <a:pt x="528" y="157"/>
                    </a:cubicBezTo>
                    <a:cubicBezTo>
                      <a:pt x="534" y="160"/>
                      <a:pt x="540" y="165"/>
                      <a:pt x="546" y="169"/>
                    </a:cubicBezTo>
                    <a:cubicBezTo>
                      <a:pt x="549" y="171"/>
                      <a:pt x="555" y="175"/>
                      <a:pt x="555" y="175"/>
                    </a:cubicBezTo>
                    <a:cubicBezTo>
                      <a:pt x="559" y="188"/>
                      <a:pt x="566" y="187"/>
                      <a:pt x="579" y="190"/>
                    </a:cubicBezTo>
                    <a:cubicBezTo>
                      <a:pt x="592" y="170"/>
                      <a:pt x="566" y="166"/>
                      <a:pt x="552" y="157"/>
                    </a:cubicBezTo>
                    <a:cubicBezTo>
                      <a:pt x="542" y="142"/>
                      <a:pt x="538" y="125"/>
                      <a:pt x="558" y="118"/>
                    </a:cubicBezTo>
                    <a:cubicBezTo>
                      <a:pt x="574" y="123"/>
                      <a:pt x="573" y="128"/>
                      <a:pt x="591" y="124"/>
                    </a:cubicBezTo>
                    <a:cubicBezTo>
                      <a:pt x="600" y="98"/>
                      <a:pt x="593" y="99"/>
                      <a:pt x="624" y="109"/>
                    </a:cubicBezTo>
                    <a:cubicBezTo>
                      <a:pt x="632" y="133"/>
                      <a:pt x="616" y="137"/>
                      <a:pt x="600" y="148"/>
                    </a:cubicBezTo>
                    <a:cubicBezTo>
                      <a:pt x="607" y="176"/>
                      <a:pt x="597" y="147"/>
                      <a:pt x="612" y="166"/>
                    </a:cubicBezTo>
                    <a:cubicBezTo>
                      <a:pt x="621" y="177"/>
                      <a:pt x="613" y="187"/>
                      <a:pt x="627" y="196"/>
                    </a:cubicBezTo>
                    <a:cubicBezTo>
                      <a:pt x="629" y="207"/>
                      <a:pt x="633" y="224"/>
                      <a:pt x="627" y="235"/>
                    </a:cubicBezTo>
                    <a:cubicBezTo>
                      <a:pt x="625" y="239"/>
                      <a:pt x="605" y="244"/>
                      <a:pt x="600" y="247"/>
                    </a:cubicBezTo>
                    <a:cubicBezTo>
                      <a:pt x="587" y="254"/>
                      <a:pt x="578" y="266"/>
                      <a:pt x="564" y="271"/>
                    </a:cubicBezTo>
                    <a:cubicBezTo>
                      <a:pt x="567" y="291"/>
                      <a:pt x="567" y="292"/>
                      <a:pt x="585" y="298"/>
                    </a:cubicBezTo>
                    <a:cubicBezTo>
                      <a:pt x="591" y="307"/>
                      <a:pt x="593" y="322"/>
                      <a:pt x="603" y="325"/>
                    </a:cubicBezTo>
                    <a:cubicBezTo>
                      <a:pt x="624" y="332"/>
                      <a:pt x="616" y="327"/>
                      <a:pt x="630" y="337"/>
                    </a:cubicBezTo>
                    <a:cubicBezTo>
                      <a:pt x="644" y="332"/>
                      <a:pt x="658" y="330"/>
                      <a:pt x="663" y="346"/>
                    </a:cubicBezTo>
                    <a:cubicBezTo>
                      <a:pt x="654" y="372"/>
                      <a:pt x="672" y="412"/>
                      <a:pt x="645" y="430"/>
                    </a:cubicBezTo>
                    <a:cubicBezTo>
                      <a:pt x="641" y="436"/>
                      <a:pt x="631" y="438"/>
                      <a:pt x="630" y="445"/>
                    </a:cubicBezTo>
                    <a:cubicBezTo>
                      <a:pt x="626" y="468"/>
                      <a:pt x="632" y="479"/>
                      <a:pt x="648" y="490"/>
                    </a:cubicBezTo>
                    <a:cubicBezTo>
                      <a:pt x="659" y="507"/>
                      <a:pt x="651" y="491"/>
                      <a:pt x="657" y="517"/>
                    </a:cubicBezTo>
                    <a:cubicBezTo>
                      <a:pt x="659" y="523"/>
                      <a:pt x="663" y="535"/>
                      <a:pt x="663" y="535"/>
                    </a:cubicBezTo>
                    <a:cubicBezTo>
                      <a:pt x="659" y="564"/>
                      <a:pt x="666" y="585"/>
                      <a:pt x="675" y="613"/>
                    </a:cubicBezTo>
                    <a:cubicBezTo>
                      <a:pt x="677" y="619"/>
                      <a:pt x="687" y="618"/>
                      <a:pt x="693" y="622"/>
                    </a:cubicBezTo>
                    <a:cubicBezTo>
                      <a:pt x="700" y="643"/>
                      <a:pt x="701" y="634"/>
                      <a:pt x="696" y="649"/>
                    </a:cubicBezTo>
                    <a:cubicBezTo>
                      <a:pt x="703" y="671"/>
                      <a:pt x="712" y="687"/>
                      <a:pt x="732" y="700"/>
                    </a:cubicBezTo>
                    <a:cubicBezTo>
                      <a:pt x="740" y="723"/>
                      <a:pt x="738" y="746"/>
                      <a:pt x="714" y="754"/>
                    </a:cubicBezTo>
                    <a:cubicBezTo>
                      <a:pt x="708" y="771"/>
                      <a:pt x="714" y="787"/>
                      <a:pt x="714" y="805"/>
                    </a:cubicBez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16" name="Freeform 57"/>
              <p:cNvSpPr>
                <a:spLocks/>
              </p:cNvSpPr>
              <p:nvPr/>
            </p:nvSpPr>
            <p:spPr bwMode="gray">
              <a:xfrm rot="-91260">
                <a:off x="2132" y="1831"/>
                <a:ext cx="31" cy="54"/>
              </a:xfrm>
              <a:custGeom>
                <a:avLst/>
                <a:gdLst>
                  <a:gd name="T0" fmla="*/ 27 w 32"/>
                  <a:gd name="T1" fmla="*/ 21 h 54"/>
                  <a:gd name="T2" fmla="*/ 5 w 32"/>
                  <a:gd name="T3" fmla="*/ 0 h 54"/>
                  <a:gd name="T4" fmla="*/ 11 w 32"/>
                  <a:gd name="T5" fmla="*/ 39 h 54"/>
                  <a:gd name="T6" fmla="*/ 27 w 32"/>
                  <a:gd name="T7" fmla="*/ 48 h 54"/>
                  <a:gd name="T8" fmla="*/ 27 w 32"/>
                  <a:gd name="T9" fmla="*/ 2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" h="54">
                    <a:moveTo>
                      <a:pt x="29" y="21"/>
                    </a:moveTo>
                    <a:cubicBezTo>
                      <a:pt x="19" y="14"/>
                      <a:pt x="15" y="7"/>
                      <a:pt x="5" y="0"/>
                    </a:cubicBezTo>
                    <a:cubicBezTo>
                      <a:pt x="0" y="14"/>
                      <a:pt x="6" y="25"/>
                      <a:pt x="11" y="39"/>
                    </a:cubicBezTo>
                    <a:cubicBezTo>
                      <a:pt x="13" y="45"/>
                      <a:pt x="27" y="54"/>
                      <a:pt x="29" y="48"/>
                    </a:cubicBezTo>
                    <a:cubicBezTo>
                      <a:pt x="32" y="40"/>
                      <a:pt x="29" y="30"/>
                      <a:pt x="29" y="2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17" name="Freeform 58"/>
              <p:cNvSpPr>
                <a:spLocks/>
              </p:cNvSpPr>
              <p:nvPr/>
            </p:nvSpPr>
            <p:spPr bwMode="gray">
              <a:xfrm rot="-91260">
                <a:off x="2252" y="1936"/>
                <a:ext cx="39" cy="16"/>
              </a:xfrm>
              <a:custGeom>
                <a:avLst/>
                <a:gdLst>
                  <a:gd name="T0" fmla="*/ 27 w 39"/>
                  <a:gd name="T1" fmla="*/ 3 h 16"/>
                  <a:gd name="T2" fmla="*/ 39 w 39"/>
                  <a:gd name="T3" fmla="*/ 12 h 16"/>
                  <a:gd name="T4" fmla="*/ 27 w 39"/>
                  <a:gd name="T5" fmla="*/ 3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" h="16">
                    <a:moveTo>
                      <a:pt x="27" y="3"/>
                    </a:moveTo>
                    <a:cubicBezTo>
                      <a:pt x="5" y="10"/>
                      <a:pt x="0" y="16"/>
                      <a:pt x="39" y="12"/>
                    </a:cubicBezTo>
                    <a:cubicBezTo>
                      <a:pt x="35" y="0"/>
                      <a:pt x="39" y="3"/>
                      <a:pt x="27" y="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18" name="Freeform 59"/>
              <p:cNvSpPr>
                <a:spLocks/>
              </p:cNvSpPr>
              <p:nvPr/>
            </p:nvSpPr>
            <p:spPr bwMode="gray">
              <a:xfrm rot="-91260">
                <a:off x="2299" y="1908"/>
                <a:ext cx="52" cy="36"/>
              </a:xfrm>
              <a:custGeom>
                <a:avLst/>
                <a:gdLst>
                  <a:gd name="T0" fmla="*/ 26 w 52"/>
                  <a:gd name="T1" fmla="*/ 0 h 36"/>
                  <a:gd name="T2" fmla="*/ 32 w 52"/>
                  <a:gd name="T3" fmla="*/ 36 h 36"/>
                  <a:gd name="T4" fmla="*/ 26 w 52"/>
                  <a:gd name="T5" fmla="*/ 0 h 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" h="36">
                    <a:moveTo>
                      <a:pt x="26" y="0"/>
                    </a:moveTo>
                    <a:cubicBezTo>
                      <a:pt x="0" y="9"/>
                      <a:pt x="17" y="26"/>
                      <a:pt x="32" y="36"/>
                    </a:cubicBezTo>
                    <a:cubicBezTo>
                      <a:pt x="52" y="29"/>
                      <a:pt x="36" y="10"/>
                      <a:pt x="26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19" name="Freeform 60"/>
              <p:cNvSpPr>
                <a:spLocks/>
              </p:cNvSpPr>
              <p:nvPr/>
            </p:nvSpPr>
            <p:spPr bwMode="gray">
              <a:xfrm>
                <a:off x="1260" y="2946"/>
                <a:ext cx="260" cy="317"/>
              </a:xfrm>
              <a:custGeom>
                <a:avLst/>
                <a:gdLst>
                  <a:gd name="T0" fmla="*/ 207 w 260"/>
                  <a:gd name="T1" fmla="*/ 42 h 317"/>
                  <a:gd name="T2" fmla="*/ 168 w 260"/>
                  <a:gd name="T3" fmla="*/ 27 h 317"/>
                  <a:gd name="T4" fmla="*/ 150 w 260"/>
                  <a:gd name="T5" fmla="*/ 21 h 317"/>
                  <a:gd name="T6" fmla="*/ 123 w 260"/>
                  <a:gd name="T7" fmla="*/ 3 h 317"/>
                  <a:gd name="T8" fmla="*/ 99 w 260"/>
                  <a:gd name="T9" fmla="*/ 33 h 317"/>
                  <a:gd name="T10" fmla="*/ 81 w 260"/>
                  <a:gd name="T11" fmla="*/ 39 h 317"/>
                  <a:gd name="T12" fmla="*/ 57 w 260"/>
                  <a:gd name="T13" fmla="*/ 6 h 317"/>
                  <a:gd name="T14" fmla="*/ 39 w 260"/>
                  <a:gd name="T15" fmla="*/ 0 h 317"/>
                  <a:gd name="T16" fmla="*/ 21 w 260"/>
                  <a:gd name="T17" fmla="*/ 33 h 317"/>
                  <a:gd name="T18" fmla="*/ 39 w 260"/>
                  <a:gd name="T19" fmla="*/ 66 h 317"/>
                  <a:gd name="T20" fmla="*/ 66 w 260"/>
                  <a:gd name="T21" fmla="*/ 75 h 317"/>
                  <a:gd name="T22" fmla="*/ 51 w 260"/>
                  <a:gd name="T23" fmla="*/ 114 h 317"/>
                  <a:gd name="T24" fmla="*/ 30 w 260"/>
                  <a:gd name="T25" fmla="*/ 138 h 317"/>
                  <a:gd name="T26" fmla="*/ 0 w 260"/>
                  <a:gd name="T27" fmla="*/ 192 h 317"/>
                  <a:gd name="T28" fmla="*/ 33 w 260"/>
                  <a:gd name="T29" fmla="*/ 207 h 317"/>
                  <a:gd name="T30" fmla="*/ 60 w 260"/>
                  <a:gd name="T31" fmla="*/ 303 h 317"/>
                  <a:gd name="T32" fmla="*/ 84 w 260"/>
                  <a:gd name="T33" fmla="*/ 309 h 317"/>
                  <a:gd name="T34" fmla="*/ 108 w 260"/>
                  <a:gd name="T35" fmla="*/ 291 h 317"/>
                  <a:gd name="T36" fmla="*/ 147 w 260"/>
                  <a:gd name="T37" fmla="*/ 258 h 317"/>
                  <a:gd name="T38" fmla="*/ 144 w 260"/>
                  <a:gd name="T39" fmla="*/ 240 h 317"/>
                  <a:gd name="T40" fmla="*/ 138 w 260"/>
                  <a:gd name="T41" fmla="*/ 222 h 317"/>
                  <a:gd name="T42" fmla="*/ 144 w 260"/>
                  <a:gd name="T43" fmla="*/ 195 h 317"/>
                  <a:gd name="T44" fmla="*/ 162 w 260"/>
                  <a:gd name="T45" fmla="*/ 183 h 317"/>
                  <a:gd name="T46" fmla="*/ 201 w 260"/>
                  <a:gd name="T47" fmla="*/ 198 h 317"/>
                  <a:gd name="T48" fmla="*/ 240 w 260"/>
                  <a:gd name="T49" fmla="*/ 189 h 317"/>
                  <a:gd name="T50" fmla="*/ 225 w 260"/>
                  <a:gd name="T51" fmla="*/ 165 h 317"/>
                  <a:gd name="T52" fmla="*/ 213 w 260"/>
                  <a:gd name="T53" fmla="*/ 147 h 317"/>
                  <a:gd name="T54" fmla="*/ 252 w 260"/>
                  <a:gd name="T55" fmla="*/ 114 h 317"/>
                  <a:gd name="T56" fmla="*/ 249 w 260"/>
                  <a:gd name="T57" fmla="*/ 63 h 317"/>
                  <a:gd name="T58" fmla="*/ 231 w 260"/>
                  <a:gd name="T59" fmla="*/ 51 h 317"/>
                  <a:gd name="T60" fmla="*/ 207 w 260"/>
                  <a:gd name="T61" fmla="*/ 42 h 31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60" h="317">
                    <a:moveTo>
                      <a:pt x="207" y="42"/>
                    </a:moveTo>
                    <a:cubicBezTo>
                      <a:pt x="197" y="27"/>
                      <a:pt x="184" y="32"/>
                      <a:pt x="168" y="27"/>
                    </a:cubicBezTo>
                    <a:cubicBezTo>
                      <a:pt x="162" y="25"/>
                      <a:pt x="150" y="21"/>
                      <a:pt x="150" y="21"/>
                    </a:cubicBezTo>
                    <a:cubicBezTo>
                      <a:pt x="141" y="12"/>
                      <a:pt x="135" y="7"/>
                      <a:pt x="123" y="3"/>
                    </a:cubicBezTo>
                    <a:cubicBezTo>
                      <a:pt x="99" y="9"/>
                      <a:pt x="111" y="25"/>
                      <a:pt x="99" y="33"/>
                    </a:cubicBezTo>
                    <a:cubicBezTo>
                      <a:pt x="94" y="37"/>
                      <a:pt x="81" y="39"/>
                      <a:pt x="81" y="39"/>
                    </a:cubicBezTo>
                    <a:cubicBezTo>
                      <a:pt x="69" y="31"/>
                      <a:pt x="66" y="19"/>
                      <a:pt x="57" y="6"/>
                    </a:cubicBezTo>
                    <a:cubicBezTo>
                      <a:pt x="53" y="1"/>
                      <a:pt x="39" y="0"/>
                      <a:pt x="39" y="0"/>
                    </a:cubicBezTo>
                    <a:cubicBezTo>
                      <a:pt x="19" y="5"/>
                      <a:pt x="27" y="16"/>
                      <a:pt x="21" y="33"/>
                    </a:cubicBezTo>
                    <a:cubicBezTo>
                      <a:pt x="24" y="40"/>
                      <a:pt x="32" y="64"/>
                      <a:pt x="39" y="66"/>
                    </a:cubicBezTo>
                    <a:cubicBezTo>
                      <a:pt x="48" y="69"/>
                      <a:pt x="66" y="75"/>
                      <a:pt x="66" y="75"/>
                    </a:cubicBezTo>
                    <a:cubicBezTo>
                      <a:pt x="73" y="96"/>
                      <a:pt x="75" y="106"/>
                      <a:pt x="51" y="114"/>
                    </a:cubicBezTo>
                    <a:cubicBezTo>
                      <a:pt x="45" y="124"/>
                      <a:pt x="35" y="128"/>
                      <a:pt x="30" y="138"/>
                    </a:cubicBezTo>
                    <a:cubicBezTo>
                      <a:pt x="20" y="158"/>
                      <a:pt x="25" y="184"/>
                      <a:pt x="0" y="192"/>
                    </a:cubicBezTo>
                    <a:cubicBezTo>
                      <a:pt x="6" y="215"/>
                      <a:pt x="16" y="196"/>
                      <a:pt x="33" y="207"/>
                    </a:cubicBezTo>
                    <a:cubicBezTo>
                      <a:pt x="37" y="235"/>
                      <a:pt x="32" y="294"/>
                      <a:pt x="60" y="303"/>
                    </a:cubicBezTo>
                    <a:cubicBezTo>
                      <a:pt x="68" y="315"/>
                      <a:pt x="71" y="317"/>
                      <a:pt x="84" y="309"/>
                    </a:cubicBezTo>
                    <a:cubicBezTo>
                      <a:pt x="91" y="299"/>
                      <a:pt x="96" y="295"/>
                      <a:pt x="108" y="291"/>
                    </a:cubicBezTo>
                    <a:cubicBezTo>
                      <a:pt x="115" y="271"/>
                      <a:pt x="131" y="268"/>
                      <a:pt x="147" y="258"/>
                    </a:cubicBezTo>
                    <a:cubicBezTo>
                      <a:pt x="146" y="252"/>
                      <a:pt x="145" y="246"/>
                      <a:pt x="144" y="240"/>
                    </a:cubicBezTo>
                    <a:cubicBezTo>
                      <a:pt x="142" y="234"/>
                      <a:pt x="138" y="222"/>
                      <a:pt x="138" y="222"/>
                    </a:cubicBezTo>
                    <a:cubicBezTo>
                      <a:pt x="140" y="213"/>
                      <a:pt x="137" y="202"/>
                      <a:pt x="144" y="195"/>
                    </a:cubicBezTo>
                    <a:cubicBezTo>
                      <a:pt x="149" y="190"/>
                      <a:pt x="162" y="183"/>
                      <a:pt x="162" y="183"/>
                    </a:cubicBezTo>
                    <a:cubicBezTo>
                      <a:pt x="176" y="188"/>
                      <a:pt x="187" y="194"/>
                      <a:pt x="201" y="198"/>
                    </a:cubicBezTo>
                    <a:cubicBezTo>
                      <a:pt x="214" y="195"/>
                      <a:pt x="227" y="193"/>
                      <a:pt x="240" y="189"/>
                    </a:cubicBezTo>
                    <a:cubicBezTo>
                      <a:pt x="233" y="168"/>
                      <a:pt x="239" y="175"/>
                      <a:pt x="225" y="165"/>
                    </a:cubicBezTo>
                    <a:cubicBezTo>
                      <a:pt x="221" y="159"/>
                      <a:pt x="211" y="154"/>
                      <a:pt x="213" y="147"/>
                    </a:cubicBezTo>
                    <a:cubicBezTo>
                      <a:pt x="218" y="132"/>
                      <a:pt x="237" y="119"/>
                      <a:pt x="252" y="114"/>
                    </a:cubicBezTo>
                    <a:cubicBezTo>
                      <a:pt x="257" y="100"/>
                      <a:pt x="260" y="74"/>
                      <a:pt x="249" y="63"/>
                    </a:cubicBezTo>
                    <a:cubicBezTo>
                      <a:pt x="244" y="58"/>
                      <a:pt x="231" y="51"/>
                      <a:pt x="231" y="51"/>
                    </a:cubicBezTo>
                    <a:cubicBezTo>
                      <a:pt x="226" y="44"/>
                      <a:pt x="207" y="24"/>
                      <a:pt x="207" y="4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</p:grpSp>
        <p:grpSp>
          <p:nvGrpSpPr>
            <p:cNvPr id="149" name="Group 61"/>
            <p:cNvGrpSpPr>
              <a:grpSpLocks/>
            </p:cNvGrpSpPr>
            <p:nvPr/>
          </p:nvGrpSpPr>
          <p:grpSpPr bwMode="auto">
            <a:xfrm>
              <a:off x="1252538" y="3733800"/>
              <a:ext cx="1209675" cy="1333500"/>
              <a:chOff x="622" y="2432"/>
              <a:chExt cx="792" cy="856"/>
            </a:xfrm>
            <a:grpFill/>
          </p:grpSpPr>
          <p:sp>
            <p:nvSpPr>
              <p:cNvPr id="196" name="Freeform 62"/>
              <p:cNvSpPr>
                <a:spLocks/>
              </p:cNvSpPr>
              <p:nvPr/>
            </p:nvSpPr>
            <p:spPr bwMode="gray">
              <a:xfrm>
                <a:off x="1006" y="2432"/>
                <a:ext cx="334" cy="342"/>
              </a:xfrm>
              <a:custGeom>
                <a:avLst/>
                <a:gdLst>
                  <a:gd name="T0" fmla="*/ 212 w 334"/>
                  <a:gd name="T1" fmla="*/ 28 h 342"/>
                  <a:gd name="T2" fmla="*/ 194 w 334"/>
                  <a:gd name="T3" fmla="*/ 16 h 342"/>
                  <a:gd name="T4" fmla="*/ 188 w 334"/>
                  <a:gd name="T5" fmla="*/ 12 h 342"/>
                  <a:gd name="T6" fmla="*/ 164 w 334"/>
                  <a:gd name="T7" fmla="*/ 6 h 342"/>
                  <a:gd name="T8" fmla="*/ 152 w 334"/>
                  <a:gd name="T9" fmla="*/ 26 h 342"/>
                  <a:gd name="T10" fmla="*/ 130 w 334"/>
                  <a:gd name="T11" fmla="*/ 30 h 342"/>
                  <a:gd name="T12" fmla="*/ 134 w 334"/>
                  <a:gd name="T13" fmla="*/ 54 h 342"/>
                  <a:gd name="T14" fmla="*/ 116 w 334"/>
                  <a:gd name="T15" fmla="*/ 64 h 342"/>
                  <a:gd name="T16" fmla="*/ 104 w 334"/>
                  <a:gd name="T17" fmla="*/ 80 h 342"/>
                  <a:gd name="T18" fmla="*/ 102 w 334"/>
                  <a:gd name="T19" fmla="*/ 122 h 342"/>
                  <a:gd name="T20" fmla="*/ 100 w 334"/>
                  <a:gd name="T21" fmla="*/ 128 h 342"/>
                  <a:gd name="T22" fmla="*/ 80 w 334"/>
                  <a:gd name="T23" fmla="*/ 124 h 342"/>
                  <a:gd name="T24" fmla="*/ 26 w 334"/>
                  <a:gd name="T25" fmla="*/ 142 h 342"/>
                  <a:gd name="T26" fmla="*/ 42 w 334"/>
                  <a:gd name="T27" fmla="*/ 158 h 342"/>
                  <a:gd name="T28" fmla="*/ 54 w 334"/>
                  <a:gd name="T29" fmla="*/ 166 h 342"/>
                  <a:gd name="T30" fmla="*/ 56 w 334"/>
                  <a:gd name="T31" fmla="*/ 172 h 342"/>
                  <a:gd name="T32" fmla="*/ 62 w 334"/>
                  <a:gd name="T33" fmla="*/ 176 h 342"/>
                  <a:gd name="T34" fmla="*/ 66 w 334"/>
                  <a:gd name="T35" fmla="*/ 188 h 342"/>
                  <a:gd name="T36" fmla="*/ 36 w 334"/>
                  <a:gd name="T37" fmla="*/ 194 h 342"/>
                  <a:gd name="T38" fmla="*/ 14 w 334"/>
                  <a:gd name="T39" fmla="*/ 192 h 342"/>
                  <a:gd name="T40" fmla="*/ 12 w 334"/>
                  <a:gd name="T41" fmla="*/ 204 h 342"/>
                  <a:gd name="T42" fmla="*/ 0 w 334"/>
                  <a:gd name="T43" fmla="*/ 212 h 342"/>
                  <a:gd name="T44" fmla="*/ 40 w 334"/>
                  <a:gd name="T45" fmla="*/ 238 h 342"/>
                  <a:gd name="T46" fmla="*/ 74 w 334"/>
                  <a:gd name="T47" fmla="*/ 236 h 342"/>
                  <a:gd name="T48" fmla="*/ 94 w 334"/>
                  <a:gd name="T49" fmla="*/ 262 h 342"/>
                  <a:gd name="T50" fmla="*/ 96 w 334"/>
                  <a:gd name="T51" fmla="*/ 304 h 342"/>
                  <a:gd name="T52" fmla="*/ 104 w 334"/>
                  <a:gd name="T53" fmla="*/ 338 h 342"/>
                  <a:gd name="T54" fmla="*/ 116 w 334"/>
                  <a:gd name="T55" fmla="*/ 342 h 342"/>
                  <a:gd name="T56" fmla="*/ 144 w 334"/>
                  <a:gd name="T57" fmla="*/ 326 h 342"/>
                  <a:gd name="T58" fmla="*/ 176 w 334"/>
                  <a:gd name="T59" fmla="*/ 282 h 342"/>
                  <a:gd name="T60" fmla="*/ 196 w 334"/>
                  <a:gd name="T61" fmla="*/ 274 h 342"/>
                  <a:gd name="T62" fmla="*/ 208 w 334"/>
                  <a:gd name="T63" fmla="*/ 262 h 342"/>
                  <a:gd name="T64" fmla="*/ 214 w 334"/>
                  <a:gd name="T65" fmla="*/ 256 h 342"/>
                  <a:gd name="T66" fmla="*/ 224 w 334"/>
                  <a:gd name="T67" fmla="*/ 232 h 342"/>
                  <a:gd name="T68" fmla="*/ 236 w 334"/>
                  <a:gd name="T69" fmla="*/ 228 h 342"/>
                  <a:gd name="T70" fmla="*/ 252 w 334"/>
                  <a:gd name="T71" fmla="*/ 244 h 342"/>
                  <a:gd name="T72" fmla="*/ 270 w 334"/>
                  <a:gd name="T73" fmla="*/ 250 h 342"/>
                  <a:gd name="T74" fmla="*/ 288 w 334"/>
                  <a:gd name="T75" fmla="*/ 266 h 342"/>
                  <a:gd name="T76" fmla="*/ 302 w 334"/>
                  <a:gd name="T77" fmla="*/ 252 h 342"/>
                  <a:gd name="T78" fmla="*/ 322 w 334"/>
                  <a:gd name="T79" fmla="*/ 192 h 342"/>
                  <a:gd name="T80" fmla="*/ 334 w 334"/>
                  <a:gd name="T81" fmla="*/ 174 h 342"/>
                  <a:gd name="T82" fmla="*/ 320 w 334"/>
                  <a:gd name="T83" fmla="*/ 160 h 342"/>
                  <a:gd name="T84" fmla="*/ 316 w 334"/>
                  <a:gd name="T85" fmla="*/ 154 h 342"/>
                  <a:gd name="T86" fmla="*/ 310 w 334"/>
                  <a:gd name="T87" fmla="*/ 150 h 342"/>
                  <a:gd name="T88" fmla="*/ 294 w 334"/>
                  <a:gd name="T89" fmla="*/ 124 h 342"/>
                  <a:gd name="T90" fmla="*/ 274 w 334"/>
                  <a:gd name="T91" fmla="*/ 142 h 342"/>
                  <a:gd name="T92" fmla="*/ 240 w 334"/>
                  <a:gd name="T93" fmla="*/ 134 h 342"/>
                  <a:gd name="T94" fmla="*/ 228 w 334"/>
                  <a:gd name="T95" fmla="*/ 130 h 342"/>
                  <a:gd name="T96" fmla="*/ 188 w 334"/>
                  <a:gd name="T97" fmla="*/ 142 h 342"/>
                  <a:gd name="T98" fmla="*/ 178 w 334"/>
                  <a:gd name="T99" fmla="*/ 112 h 342"/>
                  <a:gd name="T100" fmla="*/ 188 w 334"/>
                  <a:gd name="T101" fmla="*/ 74 h 342"/>
                  <a:gd name="T102" fmla="*/ 214 w 334"/>
                  <a:gd name="T103" fmla="*/ 44 h 342"/>
                  <a:gd name="T104" fmla="*/ 212 w 334"/>
                  <a:gd name="T105" fmla="*/ 28 h 34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34" h="342">
                    <a:moveTo>
                      <a:pt x="212" y="28"/>
                    </a:moveTo>
                    <a:cubicBezTo>
                      <a:pt x="206" y="24"/>
                      <a:pt x="200" y="20"/>
                      <a:pt x="194" y="16"/>
                    </a:cubicBezTo>
                    <a:cubicBezTo>
                      <a:pt x="192" y="15"/>
                      <a:pt x="188" y="12"/>
                      <a:pt x="188" y="12"/>
                    </a:cubicBezTo>
                    <a:cubicBezTo>
                      <a:pt x="184" y="0"/>
                      <a:pt x="176" y="4"/>
                      <a:pt x="164" y="6"/>
                    </a:cubicBezTo>
                    <a:cubicBezTo>
                      <a:pt x="154" y="9"/>
                      <a:pt x="155" y="17"/>
                      <a:pt x="152" y="26"/>
                    </a:cubicBezTo>
                    <a:cubicBezTo>
                      <a:pt x="150" y="33"/>
                      <a:pt x="137" y="29"/>
                      <a:pt x="130" y="30"/>
                    </a:cubicBezTo>
                    <a:cubicBezTo>
                      <a:pt x="123" y="40"/>
                      <a:pt x="131" y="44"/>
                      <a:pt x="134" y="54"/>
                    </a:cubicBezTo>
                    <a:cubicBezTo>
                      <a:pt x="128" y="58"/>
                      <a:pt x="122" y="60"/>
                      <a:pt x="116" y="64"/>
                    </a:cubicBezTo>
                    <a:cubicBezTo>
                      <a:pt x="110" y="73"/>
                      <a:pt x="107" y="69"/>
                      <a:pt x="104" y="80"/>
                    </a:cubicBezTo>
                    <a:cubicBezTo>
                      <a:pt x="103" y="94"/>
                      <a:pt x="103" y="108"/>
                      <a:pt x="102" y="122"/>
                    </a:cubicBezTo>
                    <a:cubicBezTo>
                      <a:pt x="102" y="124"/>
                      <a:pt x="102" y="128"/>
                      <a:pt x="100" y="128"/>
                    </a:cubicBezTo>
                    <a:cubicBezTo>
                      <a:pt x="93" y="129"/>
                      <a:pt x="80" y="124"/>
                      <a:pt x="80" y="124"/>
                    </a:cubicBezTo>
                    <a:cubicBezTo>
                      <a:pt x="52" y="127"/>
                      <a:pt x="54" y="139"/>
                      <a:pt x="26" y="142"/>
                    </a:cubicBezTo>
                    <a:cubicBezTo>
                      <a:pt x="21" y="158"/>
                      <a:pt x="32" y="152"/>
                      <a:pt x="42" y="158"/>
                    </a:cubicBezTo>
                    <a:cubicBezTo>
                      <a:pt x="46" y="160"/>
                      <a:pt x="54" y="166"/>
                      <a:pt x="54" y="166"/>
                    </a:cubicBezTo>
                    <a:cubicBezTo>
                      <a:pt x="55" y="168"/>
                      <a:pt x="55" y="170"/>
                      <a:pt x="56" y="172"/>
                    </a:cubicBezTo>
                    <a:cubicBezTo>
                      <a:pt x="58" y="174"/>
                      <a:pt x="61" y="174"/>
                      <a:pt x="62" y="176"/>
                    </a:cubicBezTo>
                    <a:cubicBezTo>
                      <a:pt x="64" y="180"/>
                      <a:pt x="66" y="188"/>
                      <a:pt x="66" y="188"/>
                    </a:cubicBezTo>
                    <a:cubicBezTo>
                      <a:pt x="61" y="202"/>
                      <a:pt x="50" y="195"/>
                      <a:pt x="36" y="194"/>
                    </a:cubicBezTo>
                    <a:cubicBezTo>
                      <a:pt x="27" y="192"/>
                      <a:pt x="22" y="189"/>
                      <a:pt x="14" y="192"/>
                    </a:cubicBezTo>
                    <a:cubicBezTo>
                      <a:pt x="13" y="196"/>
                      <a:pt x="14" y="201"/>
                      <a:pt x="12" y="204"/>
                    </a:cubicBezTo>
                    <a:cubicBezTo>
                      <a:pt x="9" y="208"/>
                      <a:pt x="0" y="212"/>
                      <a:pt x="0" y="212"/>
                    </a:cubicBezTo>
                    <a:cubicBezTo>
                      <a:pt x="3" y="225"/>
                      <a:pt x="27" y="234"/>
                      <a:pt x="40" y="238"/>
                    </a:cubicBezTo>
                    <a:cubicBezTo>
                      <a:pt x="54" y="236"/>
                      <a:pt x="60" y="234"/>
                      <a:pt x="74" y="236"/>
                    </a:cubicBezTo>
                    <a:cubicBezTo>
                      <a:pt x="84" y="243"/>
                      <a:pt x="83" y="255"/>
                      <a:pt x="94" y="262"/>
                    </a:cubicBezTo>
                    <a:cubicBezTo>
                      <a:pt x="101" y="284"/>
                      <a:pt x="98" y="270"/>
                      <a:pt x="96" y="304"/>
                    </a:cubicBezTo>
                    <a:cubicBezTo>
                      <a:pt x="96" y="307"/>
                      <a:pt x="100" y="337"/>
                      <a:pt x="104" y="338"/>
                    </a:cubicBezTo>
                    <a:cubicBezTo>
                      <a:pt x="108" y="339"/>
                      <a:pt x="116" y="342"/>
                      <a:pt x="116" y="342"/>
                    </a:cubicBezTo>
                    <a:cubicBezTo>
                      <a:pt x="129" y="339"/>
                      <a:pt x="133" y="333"/>
                      <a:pt x="144" y="326"/>
                    </a:cubicBezTo>
                    <a:cubicBezTo>
                      <a:pt x="158" y="305"/>
                      <a:pt x="145" y="292"/>
                      <a:pt x="176" y="282"/>
                    </a:cubicBezTo>
                    <a:cubicBezTo>
                      <a:pt x="196" y="289"/>
                      <a:pt x="182" y="288"/>
                      <a:pt x="196" y="274"/>
                    </a:cubicBezTo>
                    <a:cubicBezTo>
                      <a:pt x="200" y="270"/>
                      <a:pt x="204" y="266"/>
                      <a:pt x="208" y="262"/>
                    </a:cubicBezTo>
                    <a:cubicBezTo>
                      <a:pt x="210" y="260"/>
                      <a:pt x="214" y="256"/>
                      <a:pt x="214" y="256"/>
                    </a:cubicBezTo>
                    <a:cubicBezTo>
                      <a:pt x="215" y="252"/>
                      <a:pt x="218" y="235"/>
                      <a:pt x="224" y="232"/>
                    </a:cubicBezTo>
                    <a:cubicBezTo>
                      <a:pt x="228" y="230"/>
                      <a:pt x="236" y="228"/>
                      <a:pt x="236" y="228"/>
                    </a:cubicBezTo>
                    <a:cubicBezTo>
                      <a:pt x="243" y="232"/>
                      <a:pt x="245" y="240"/>
                      <a:pt x="252" y="244"/>
                    </a:cubicBezTo>
                    <a:cubicBezTo>
                      <a:pt x="258" y="247"/>
                      <a:pt x="270" y="250"/>
                      <a:pt x="270" y="250"/>
                    </a:cubicBezTo>
                    <a:cubicBezTo>
                      <a:pt x="275" y="265"/>
                      <a:pt x="273" y="262"/>
                      <a:pt x="288" y="266"/>
                    </a:cubicBezTo>
                    <a:cubicBezTo>
                      <a:pt x="294" y="264"/>
                      <a:pt x="302" y="252"/>
                      <a:pt x="302" y="252"/>
                    </a:cubicBezTo>
                    <a:cubicBezTo>
                      <a:pt x="298" y="216"/>
                      <a:pt x="295" y="210"/>
                      <a:pt x="322" y="192"/>
                    </a:cubicBezTo>
                    <a:cubicBezTo>
                      <a:pt x="325" y="184"/>
                      <a:pt x="330" y="181"/>
                      <a:pt x="334" y="174"/>
                    </a:cubicBezTo>
                    <a:cubicBezTo>
                      <a:pt x="331" y="166"/>
                      <a:pt x="328" y="163"/>
                      <a:pt x="320" y="160"/>
                    </a:cubicBezTo>
                    <a:cubicBezTo>
                      <a:pt x="319" y="158"/>
                      <a:pt x="318" y="156"/>
                      <a:pt x="316" y="154"/>
                    </a:cubicBezTo>
                    <a:cubicBezTo>
                      <a:pt x="314" y="152"/>
                      <a:pt x="312" y="152"/>
                      <a:pt x="310" y="150"/>
                    </a:cubicBezTo>
                    <a:cubicBezTo>
                      <a:pt x="303" y="141"/>
                      <a:pt x="306" y="128"/>
                      <a:pt x="294" y="124"/>
                    </a:cubicBezTo>
                    <a:cubicBezTo>
                      <a:pt x="289" y="131"/>
                      <a:pt x="282" y="139"/>
                      <a:pt x="274" y="142"/>
                    </a:cubicBezTo>
                    <a:cubicBezTo>
                      <a:pt x="266" y="154"/>
                      <a:pt x="250" y="139"/>
                      <a:pt x="240" y="134"/>
                    </a:cubicBezTo>
                    <a:cubicBezTo>
                      <a:pt x="236" y="132"/>
                      <a:pt x="228" y="130"/>
                      <a:pt x="228" y="130"/>
                    </a:cubicBezTo>
                    <a:cubicBezTo>
                      <a:pt x="189" y="133"/>
                      <a:pt x="211" y="134"/>
                      <a:pt x="188" y="142"/>
                    </a:cubicBezTo>
                    <a:cubicBezTo>
                      <a:pt x="182" y="132"/>
                      <a:pt x="180" y="123"/>
                      <a:pt x="178" y="112"/>
                    </a:cubicBezTo>
                    <a:cubicBezTo>
                      <a:pt x="180" y="99"/>
                      <a:pt x="184" y="87"/>
                      <a:pt x="188" y="74"/>
                    </a:cubicBezTo>
                    <a:cubicBezTo>
                      <a:pt x="190" y="68"/>
                      <a:pt x="215" y="53"/>
                      <a:pt x="214" y="44"/>
                    </a:cubicBezTo>
                    <a:cubicBezTo>
                      <a:pt x="213" y="39"/>
                      <a:pt x="213" y="33"/>
                      <a:pt x="212" y="2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97" name="Freeform 63"/>
              <p:cNvSpPr>
                <a:spLocks/>
              </p:cNvSpPr>
              <p:nvPr/>
            </p:nvSpPr>
            <p:spPr bwMode="gray">
              <a:xfrm>
                <a:off x="1294" y="2521"/>
                <a:ext cx="120" cy="191"/>
              </a:xfrm>
              <a:custGeom>
                <a:avLst/>
                <a:gdLst>
                  <a:gd name="T0" fmla="*/ 62 w 120"/>
                  <a:gd name="T1" fmla="*/ 5 h 191"/>
                  <a:gd name="T2" fmla="*/ 18 w 120"/>
                  <a:gd name="T3" fmla="*/ 5 h 191"/>
                  <a:gd name="T4" fmla="*/ 6 w 120"/>
                  <a:gd name="T5" fmla="*/ 9 h 191"/>
                  <a:gd name="T6" fmla="*/ 6 w 120"/>
                  <a:gd name="T7" fmla="*/ 39 h 191"/>
                  <a:gd name="T8" fmla="*/ 18 w 120"/>
                  <a:gd name="T9" fmla="*/ 47 h 191"/>
                  <a:gd name="T10" fmla="*/ 34 w 120"/>
                  <a:gd name="T11" fmla="*/ 69 h 191"/>
                  <a:gd name="T12" fmla="*/ 42 w 120"/>
                  <a:gd name="T13" fmla="*/ 87 h 191"/>
                  <a:gd name="T14" fmla="*/ 20 w 120"/>
                  <a:gd name="T15" fmla="*/ 119 h 191"/>
                  <a:gd name="T16" fmla="*/ 8 w 120"/>
                  <a:gd name="T17" fmla="*/ 137 h 191"/>
                  <a:gd name="T18" fmla="*/ 18 w 120"/>
                  <a:gd name="T19" fmla="*/ 167 h 191"/>
                  <a:gd name="T20" fmla="*/ 34 w 120"/>
                  <a:gd name="T21" fmla="*/ 185 h 191"/>
                  <a:gd name="T22" fmla="*/ 68 w 120"/>
                  <a:gd name="T23" fmla="*/ 183 h 191"/>
                  <a:gd name="T24" fmla="*/ 94 w 120"/>
                  <a:gd name="T25" fmla="*/ 191 h 191"/>
                  <a:gd name="T26" fmla="*/ 106 w 120"/>
                  <a:gd name="T27" fmla="*/ 189 h 191"/>
                  <a:gd name="T28" fmla="*/ 94 w 120"/>
                  <a:gd name="T29" fmla="*/ 159 h 191"/>
                  <a:gd name="T30" fmla="*/ 106 w 120"/>
                  <a:gd name="T31" fmla="*/ 129 h 191"/>
                  <a:gd name="T32" fmla="*/ 110 w 120"/>
                  <a:gd name="T33" fmla="*/ 117 h 191"/>
                  <a:gd name="T34" fmla="*/ 112 w 120"/>
                  <a:gd name="T35" fmla="*/ 97 h 191"/>
                  <a:gd name="T36" fmla="*/ 120 w 120"/>
                  <a:gd name="T37" fmla="*/ 85 h 191"/>
                  <a:gd name="T38" fmla="*/ 78 w 120"/>
                  <a:gd name="T39" fmla="*/ 31 h 191"/>
                  <a:gd name="T40" fmla="*/ 62 w 120"/>
                  <a:gd name="T41" fmla="*/ 5 h 1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20" h="191">
                    <a:moveTo>
                      <a:pt x="62" y="5"/>
                    </a:moveTo>
                    <a:cubicBezTo>
                      <a:pt x="44" y="0"/>
                      <a:pt x="50" y="1"/>
                      <a:pt x="18" y="5"/>
                    </a:cubicBezTo>
                    <a:cubicBezTo>
                      <a:pt x="14" y="6"/>
                      <a:pt x="6" y="9"/>
                      <a:pt x="6" y="9"/>
                    </a:cubicBezTo>
                    <a:cubicBezTo>
                      <a:pt x="3" y="19"/>
                      <a:pt x="0" y="25"/>
                      <a:pt x="6" y="39"/>
                    </a:cubicBezTo>
                    <a:cubicBezTo>
                      <a:pt x="8" y="43"/>
                      <a:pt x="18" y="47"/>
                      <a:pt x="18" y="47"/>
                    </a:cubicBezTo>
                    <a:cubicBezTo>
                      <a:pt x="21" y="57"/>
                      <a:pt x="26" y="63"/>
                      <a:pt x="34" y="69"/>
                    </a:cubicBezTo>
                    <a:cubicBezTo>
                      <a:pt x="38" y="74"/>
                      <a:pt x="42" y="87"/>
                      <a:pt x="42" y="87"/>
                    </a:cubicBezTo>
                    <a:cubicBezTo>
                      <a:pt x="40" y="100"/>
                      <a:pt x="32" y="111"/>
                      <a:pt x="20" y="119"/>
                    </a:cubicBezTo>
                    <a:cubicBezTo>
                      <a:pt x="17" y="127"/>
                      <a:pt x="12" y="130"/>
                      <a:pt x="8" y="137"/>
                    </a:cubicBezTo>
                    <a:cubicBezTo>
                      <a:pt x="10" y="148"/>
                      <a:pt x="8" y="160"/>
                      <a:pt x="18" y="167"/>
                    </a:cubicBezTo>
                    <a:cubicBezTo>
                      <a:pt x="20" y="174"/>
                      <a:pt x="27" y="183"/>
                      <a:pt x="34" y="185"/>
                    </a:cubicBezTo>
                    <a:cubicBezTo>
                      <a:pt x="59" y="180"/>
                      <a:pt x="47" y="180"/>
                      <a:pt x="68" y="183"/>
                    </a:cubicBezTo>
                    <a:cubicBezTo>
                      <a:pt x="77" y="186"/>
                      <a:pt x="85" y="189"/>
                      <a:pt x="94" y="191"/>
                    </a:cubicBezTo>
                    <a:cubicBezTo>
                      <a:pt x="98" y="190"/>
                      <a:pt x="102" y="191"/>
                      <a:pt x="106" y="189"/>
                    </a:cubicBezTo>
                    <a:cubicBezTo>
                      <a:pt x="114" y="185"/>
                      <a:pt x="96" y="166"/>
                      <a:pt x="94" y="159"/>
                    </a:cubicBezTo>
                    <a:cubicBezTo>
                      <a:pt x="96" y="146"/>
                      <a:pt x="101" y="140"/>
                      <a:pt x="106" y="129"/>
                    </a:cubicBezTo>
                    <a:cubicBezTo>
                      <a:pt x="108" y="125"/>
                      <a:pt x="110" y="117"/>
                      <a:pt x="110" y="117"/>
                    </a:cubicBezTo>
                    <a:cubicBezTo>
                      <a:pt x="111" y="110"/>
                      <a:pt x="110" y="103"/>
                      <a:pt x="112" y="97"/>
                    </a:cubicBezTo>
                    <a:cubicBezTo>
                      <a:pt x="113" y="92"/>
                      <a:pt x="120" y="85"/>
                      <a:pt x="120" y="85"/>
                    </a:cubicBezTo>
                    <a:cubicBezTo>
                      <a:pt x="116" y="44"/>
                      <a:pt x="117" y="41"/>
                      <a:pt x="78" y="31"/>
                    </a:cubicBezTo>
                    <a:cubicBezTo>
                      <a:pt x="72" y="22"/>
                      <a:pt x="62" y="18"/>
                      <a:pt x="62" y="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98" name="Freeform 64"/>
              <p:cNvSpPr>
                <a:spLocks/>
              </p:cNvSpPr>
              <p:nvPr/>
            </p:nvSpPr>
            <p:spPr bwMode="gray">
              <a:xfrm>
                <a:off x="1130" y="2657"/>
                <a:ext cx="164" cy="195"/>
              </a:xfrm>
              <a:custGeom>
                <a:avLst/>
                <a:gdLst>
                  <a:gd name="T0" fmla="*/ 156 w 164"/>
                  <a:gd name="T1" fmla="*/ 85 h 195"/>
                  <a:gd name="T2" fmla="*/ 160 w 164"/>
                  <a:gd name="T3" fmla="*/ 45 h 195"/>
                  <a:gd name="T4" fmla="*/ 130 w 164"/>
                  <a:gd name="T5" fmla="*/ 19 h 195"/>
                  <a:gd name="T6" fmla="*/ 96 w 164"/>
                  <a:gd name="T7" fmla="*/ 9 h 195"/>
                  <a:gd name="T8" fmla="*/ 82 w 164"/>
                  <a:gd name="T9" fmla="*/ 31 h 195"/>
                  <a:gd name="T10" fmla="*/ 64 w 164"/>
                  <a:gd name="T11" fmla="*/ 45 h 195"/>
                  <a:gd name="T12" fmla="*/ 54 w 164"/>
                  <a:gd name="T13" fmla="*/ 61 h 195"/>
                  <a:gd name="T14" fmla="*/ 32 w 164"/>
                  <a:gd name="T15" fmla="*/ 67 h 195"/>
                  <a:gd name="T16" fmla="*/ 20 w 164"/>
                  <a:gd name="T17" fmla="*/ 85 h 195"/>
                  <a:gd name="T18" fmla="*/ 0 w 164"/>
                  <a:gd name="T19" fmla="*/ 119 h 195"/>
                  <a:gd name="T20" fmla="*/ 46 w 164"/>
                  <a:gd name="T21" fmla="*/ 131 h 195"/>
                  <a:gd name="T22" fmla="*/ 60 w 164"/>
                  <a:gd name="T23" fmla="*/ 145 h 195"/>
                  <a:gd name="T24" fmla="*/ 72 w 164"/>
                  <a:gd name="T25" fmla="*/ 151 h 195"/>
                  <a:gd name="T26" fmla="*/ 60 w 164"/>
                  <a:gd name="T27" fmla="*/ 181 h 195"/>
                  <a:gd name="T28" fmla="*/ 86 w 164"/>
                  <a:gd name="T29" fmla="*/ 189 h 195"/>
                  <a:gd name="T30" fmla="*/ 106 w 164"/>
                  <a:gd name="T31" fmla="*/ 165 h 195"/>
                  <a:gd name="T32" fmla="*/ 104 w 164"/>
                  <a:gd name="T33" fmla="*/ 147 h 195"/>
                  <a:gd name="T34" fmla="*/ 122 w 164"/>
                  <a:gd name="T35" fmla="*/ 139 h 195"/>
                  <a:gd name="T36" fmla="*/ 128 w 164"/>
                  <a:gd name="T37" fmla="*/ 137 h 195"/>
                  <a:gd name="T38" fmla="*/ 134 w 164"/>
                  <a:gd name="T39" fmla="*/ 105 h 195"/>
                  <a:gd name="T40" fmla="*/ 158 w 164"/>
                  <a:gd name="T41" fmla="*/ 93 h 195"/>
                  <a:gd name="T42" fmla="*/ 156 w 164"/>
                  <a:gd name="T43" fmla="*/ 85 h 19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64" h="195">
                    <a:moveTo>
                      <a:pt x="156" y="85"/>
                    </a:moveTo>
                    <a:cubicBezTo>
                      <a:pt x="153" y="62"/>
                      <a:pt x="153" y="65"/>
                      <a:pt x="160" y="45"/>
                    </a:cubicBezTo>
                    <a:cubicBezTo>
                      <a:pt x="147" y="36"/>
                      <a:pt x="148" y="25"/>
                      <a:pt x="130" y="19"/>
                    </a:cubicBezTo>
                    <a:cubicBezTo>
                      <a:pt x="117" y="0"/>
                      <a:pt x="127" y="7"/>
                      <a:pt x="96" y="9"/>
                    </a:cubicBezTo>
                    <a:cubicBezTo>
                      <a:pt x="87" y="15"/>
                      <a:pt x="89" y="24"/>
                      <a:pt x="82" y="31"/>
                    </a:cubicBezTo>
                    <a:cubicBezTo>
                      <a:pt x="77" y="36"/>
                      <a:pt x="69" y="40"/>
                      <a:pt x="64" y="45"/>
                    </a:cubicBezTo>
                    <a:cubicBezTo>
                      <a:pt x="59" y="59"/>
                      <a:pt x="64" y="55"/>
                      <a:pt x="54" y="61"/>
                    </a:cubicBezTo>
                    <a:cubicBezTo>
                      <a:pt x="44" y="58"/>
                      <a:pt x="39" y="60"/>
                      <a:pt x="32" y="67"/>
                    </a:cubicBezTo>
                    <a:cubicBezTo>
                      <a:pt x="29" y="75"/>
                      <a:pt x="26" y="79"/>
                      <a:pt x="20" y="85"/>
                    </a:cubicBezTo>
                    <a:cubicBezTo>
                      <a:pt x="16" y="97"/>
                      <a:pt x="4" y="106"/>
                      <a:pt x="0" y="119"/>
                    </a:cubicBezTo>
                    <a:cubicBezTo>
                      <a:pt x="9" y="133"/>
                      <a:pt x="32" y="130"/>
                      <a:pt x="46" y="131"/>
                    </a:cubicBezTo>
                    <a:cubicBezTo>
                      <a:pt x="53" y="133"/>
                      <a:pt x="55" y="143"/>
                      <a:pt x="60" y="145"/>
                    </a:cubicBezTo>
                    <a:cubicBezTo>
                      <a:pt x="68" y="148"/>
                      <a:pt x="64" y="146"/>
                      <a:pt x="72" y="151"/>
                    </a:cubicBezTo>
                    <a:cubicBezTo>
                      <a:pt x="68" y="162"/>
                      <a:pt x="63" y="171"/>
                      <a:pt x="60" y="181"/>
                    </a:cubicBezTo>
                    <a:cubicBezTo>
                      <a:pt x="65" y="195"/>
                      <a:pt x="72" y="191"/>
                      <a:pt x="86" y="189"/>
                    </a:cubicBezTo>
                    <a:cubicBezTo>
                      <a:pt x="97" y="182"/>
                      <a:pt x="94" y="169"/>
                      <a:pt x="106" y="165"/>
                    </a:cubicBezTo>
                    <a:cubicBezTo>
                      <a:pt x="108" y="159"/>
                      <a:pt x="104" y="147"/>
                      <a:pt x="104" y="147"/>
                    </a:cubicBezTo>
                    <a:cubicBezTo>
                      <a:pt x="114" y="141"/>
                      <a:pt x="108" y="144"/>
                      <a:pt x="122" y="139"/>
                    </a:cubicBezTo>
                    <a:cubicBezTo>
                      <a:pt x="124" y="138"/>
                      <a:pt x="128" y="137"/>
                      <a:pt x="128" y="137"/>
                    </a:cubicBezTo>
                    <a:cubicBezTo>
                      <a:pt x="131" y="127"/>
                      <a:pt x="127" y="113"/>
                      <a:pt x="134" y="105"/>
                    </a:cubicBezTo>
                    <a:cubicBezTo>
                      <a:pt x="139" y="98"/>
                      <a:pt x="151" y="98"/>
                      <a:pt x="158" y="93"/>
                    </a:cubicBezTo>
                    <a:cubicBezTo>
                      <a:pt x="163" y="85"/>
                      <a:pt x="164" y="88"/>
                      <a:pt x="156" y="8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99" name="Freeform 65"/>
              <p:cNvSpPr>
                <a:spLocks/>
              </p:cNvSpPr>
              <p:nvPr/>
            </p:nvSpPr>
            <p:spPr bwMode="gray">
              <a:xfrm>
                <a:off x="1120" y="2818"/>
                <a:ext cx="280" cy="356"/>
              </a:xfrm>
              <a:custGeom>
                <a:avLst/>
                <a:gdLst>
                  <a:gd name="T0" fmla="*/ 154 w 280"/>
                  <a:gd name="T1" fmla="*/ 30 h 356"/>
                  <a:gd name="T2" fmla="*/ 122 w 280"/>
                  <a:gd name="T3" fmla="*/ 8 h 356"/>
                  <a:gd name="T4" fmla="*/ 90 w 280"/>
                  <a:gd name="T5" fmla="*/ 28 h 356"/>
                  <a:gd name="T6" fmla="*/ 72 w 280"/>
                  <a:gd name="T7" fmla="*/ 30 h 356"/>
                  <a:gd name="T8" fmla="*/ 32 w 280"/>
                  <a:gd name="T9" fmla="*/ 56 h 356"/>
                  <a:gd name="T10" fmla="*/ 28 w 280"/>
                  <a:gd name="T11" fmla="*/ 74 h 356"/>
                  <a:gd name="T12" fmla="*/ 8 w 280"/>
                  <a:gd name="T13" fmla="*/ 112 h 356"/>
                  <a:gd name="T14" fmla="*/ 2 w 280"/>
                  <a:gd name="T15" fmla="*/ 130 h 356"/>
                  <a:gd name="T16" fmla="*/ 0 w 280"/>
                  <a:gd name="T17" fmla="*/ 136 h 356"/>
                  <a:gd name="T18" fmla="*/ 4 w 280"/>
                  <a:gd name="T19" fmla="*/ 162 h 356"/>
                  <a:gd name="T20" fmla="*/ 36 w 280"/>
                  <a:gd name="T21" fmla="*/ 262 h 356"/>
                  <a:gd name="T22" fmla="*/ 56 w 280"/>
                  <a:gd name="T23" fmla="*/ 270 h 356"/>
                  <a:gd name="T24" fmla="*/ 40 w 280"/>
                  <a:gd name="T25" fmla="*/ 292 h 356"/>
                  <a:gd name="T26" fmla="*/ 42 w 280"/>
                  <a:gd name="T27" fmla="*/ 286 h 356"/>
                  <a:gd name="T28" fmla="*/ 44 w 280"/>
                  <a:gd name="T29" fmla="*/ 296 h 356"/>
                  <a:gd name="T30" fmla="*/ 58 w 280"/>
                  <a:gd name="T31" fmla="*/ 314 h 356"/>
                  <a:gd name="T32" fmla="*/ 72 w 280"/>
                  <a:gd name="T33" fmla="*/ 342 h 356"/>
                  <a:gd name="T34" fmla="*/ 92 w 280"/>
                  <a:gd name="T35" fmla="*/ 336 h 356"/>
                  <a:gd name="T36" fmla="*/ 120 w 280"/>
                  <a:gd name="T37" fmla="*/ 356 h 356"/>
                  <a:gd name="T38" fmla="*/ 138 w 280"/>
                  <a:gd name="T39" fmla="*/ 340 h 356"/>
                  <a:gd name="T40" fmla="*/ 156 w 280"/>
                  <a:gd name="T41" fmla="*/ 332 h 356"/>
                  <a:gd name="T42" fmla="*/ 178 w 280"/>
                  <a:gd name="T43" fmla="*/ 294 h 356"/>
                  <a:gd name="T44" fmla="*/ 196 w 280"/>
                  <a:gd name="T45" fmla="*/ 258 h 356"/>
                  <a:gd name="T46" fmla="*/ 214 w 280"/>
                  <a:gd name="T47" fmla="*/ 242 h 356"/>
                  <a:gd name="T48" fmla="*/ 226 w 280"/>
                  <a:gd name="T49" fmla="*/ 238 h 356"/>
                  <a:gd name="T50" fmla="*/ 208 w 280"/>
                  <a:gd name="T51" fmla="*/ 200 h 356"/>
                  <a:gd name="T52" fmla="*/ 190 w 280"/>
                  <a:gd name="T53" fmla="*/ 190 h 356"/>
                  <a:gd name="T54" fmla="*/ 174 w 280"/>
                  <a:gd name="T55" fmla="*/ 174 h 356"/>
                  <a:gd name="T56" fmla="*/ 198 w 280"/>
                  <a:gd name="T57" fmla="*/ 132 h 356"/>
                  <a:gd name="T58" fmla="*/ 224 w 280"/>
                  <a:gd name="T59" fmla="*/ 152 h 356"/>
                  <a:gd name="T60" fmla="*/ 236 w 280"/>
                  <a:gd name="T61" fmla="*/ 162 h 356"/>
                  <a:gd name="T62" fmla="*/ 248 w 280"/>
                  <a:gd name="T63" fmla="*/ 166 h 356"/>
                  <a:gd name="T64" fmla="*/ 274 w 280"/>
                  <a:gd name="T65" fmla="*/ 132 h 356"/>
                  <a:gd name="T66" fmla="*/ 250 w 280"/>
                  <a:gd name="T67" fmla="*/ 102 h 356"/>
                  <a:gd name="T68" fmla="*/ 238 w 280"/>
                  <a:gd name="T69" fmla="*/ 94 h 356"/>
                  <a:gd name="T70" fmla="*/ 224 w 280"/>
                  <a:gd name="T71" fmla="*/ 72 h 356"/>
                  <a:gd name="T72" fmla="*/ 194 w 280"/>
                  <a:gd name="T73" fmla="*/ 62 h 356"/>
                  <a:gd name="T74" fmla="*/ 186 w 280"/>
                  <a:gd name="T75" fmla="*/ 50 h 356"/>
                  <a:gd name="T76" fmla="*/ 174 w 280"/>
                  <a:gd name="T77" fmla="*/ 46 h 356"/>
                  <a:gd name="T78" fmla="*/ 154 w 280"/>
                  <a:gd name="T79" fmla="*/ 30 h 35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80" h="356">
                    <a:moveTo>
                      <a:pt x="154" y="30"/>
                    </a:moveTo>
                    <a:cubicBezTo>
                      <a:pt x="141" y="22"/>
                      <a:pt x="137" y="12"/>
                      <a:pt x="122" y="8"/>
                    </a:cubicBezTo>
                    <a:cubicBezTo>
                      <a:pt x="110" y="0"/>
                      <a:pt x="106" y="23"/>
                      <a:pt x="90" y="28"/>
                    </a:cubicBezTo>
                    <a:cubicBezTo>
                      <a:pt x="81" y="25"/>
                      <a:pt x="78" y="21"/>
                      <a:pt x="72" y="30"/>
                    </a:cubicBezTo>
                    <a:cubicBezTo>
                      <a:pt x="99" y="57"/>
                      <a:pt x="46" y="55"/>
                      <a:pt x="32" y="56"/>
                    </a:cubicBezTo>
                    <a:cubicBezTo>
                      <a:pt x="27" y="63"/>
                      <a:pt x="25" y="66"/>
                      <a:pt x="28" y="74"/>
                    </a:cubicBezTo>
                    <a:cubicBezTo>
                      <a:pt x="26" y="90"/>
                      <a:pt x="22" y="103"/>
                      <a:pt x="8" y="112"/>
                    </a:cubicBezTo>
                    <a:cubicBezTo>
                      <a:pt x="6" y="118"/>
                      <a:pt x="4" y="124"/>
                      <a:pt x="2" y="130"/>
                    </a:cubicBezTo>
                    <a:cubicBezTo>
                      <a:pt x="1" y="132"/>
                      <a:pt x="0" y="136"/>
                      <a:pt x="0" y="136"/>
                    </a:cubicBezTo>
                    <a:cubicBezTo>
                      <a:pt x="6" y="145"/>
                      <a:pt x="7" y="152"/>
                      <a:pt x="4" y="162"/>
                    </a:cubicBezTo>
                    <a:cubicBezTo>
                      <a:pt x="9" y="198"/>
                      <a:pt x="25" y="228"/>
                      <a:pt x="36" y="262"/>
                    </a:cubicBezTo>
                    <a:cubicBezTo>
                      <a:pt x="38" y="267"/>
                      <a:pt x="52" y="269"/>
                      <a:pt x="56" y="270"/>
                    </a:cubicBezTo>
                    <a:cubicBezTo>
                      <a:pt x="60" y="282"/>
                      <a:pt x="49" y="286"/>
                      <a:pt x="40" y="292"/>
                    </a:cubicBezTo>
                    <a:cubicBezTo>
                      <a:pt x="41" y="290"/>
                      <a:pt x="41" y="285"/>
                      <a:pt x="42" y="286"/>
                    </a:cubicBezTo>
                    <a:cubicBezTo>
                      <a:pt x="44" y="288"/>
                      <a:pt x="43" y="293"/>
                      <a:pt x="44" y="296"/>
                    </a:cubicBezTo>
                    <a:cubicBezTo>
                      <a:pt x="47" y="303"/>
                      <a:pt x="55" y="307"/>
                      <a:pt x="58" y="314"/>
                    </a:cubicBezTo>
                    <a:cubicBezTo>
                      <a:pt x="63" y="325"/>
                      <a:pt x="59" y="338"/>
                      <a:pt x="72" y="342"/>
                    </a:cubicBezTo>
                    <a:cubicBezTo>
                      <a:pt x="80" y="338"/>
                      <a:pt x="83" y="333"/>
                      <a:pt x="92" y="336"/>
                    </a:cubicBezTo>
                    <a:cubicBezTo>
                      <a:pt x="96" y="348"/>
                      <a:pt x="110" y="349"/>
                      <a:pt x="120" y="356"/>
                    </a:cubicBezTo>
                    <a:cubicBezTo>
                      <a:pt x="131" y="349"/>
                      <a:pt x="124" y="354"/>
                      <a:pt x="138" y="340"/>
                    </a:cubicBezTo>
                    <a:cubicBezTo>
                      <a:pt x="143" y="335"/>
                      <a:pt x="151" y="336"/>
                      <a:pt x="156" y="332"/>
                    </a:cubicBezTo>
                    <a:cubicBezTo>
                      <a:pt x="160" y="316"/>
                      <a:pt x="169" y="308"/>
                      <a:pt x="178" y="294"/>
                    </a:cubicBezTo>
                    <a:cubicBezTo>
                      <a:pt x="185" y="284"/>
                      <a:pt x="188" y="268"/>
                      <a:pt x="196" y="258"/>
                    </a:cubicBezTo>
                    <a:cubicBezTo>
                      <a:pt x="198" y="255"/>
                      <a:pt x="208" y="245"/>
                      <a:pt x="214" y="242"/>
                    </a:cubicBezTo>
                    <a:cubicBezTo>
                      <a:pt x="218" y="240"/>
                      <a:pt x="226" y="238"/>
                      <a:pt x="226" y="238"/>
                    </a:cubicBezTo>
                    <a:cubicBezTo>
                      <a:pt x="234" y="221"/>
                      <a:pt x="225" y="204"/>
                      <a:pt x="208" y="200"/>
                    </a:cubicBezTo>
                    <a:cubicBezTo>
                      <a:pt x="202" y="196"/>
                      <a:pt x="195" y="195"/>
                      <a:pt x="190" y="190"/>
                    </a:cubicBezTo>
                    <a:cubicBezTo>
                      <a:pt x="184" y="185"/>
                      <a:pt x="181" y="179"/>
                      <a:pt x="174" y="174"/>
                    </a:cubicBezTo>
                    <a:cubicBezTo>
                      <a:pt x="176" y="150"/>
                      <a:pt x="175" y="140"/>
                      <a:pt x="198" y="132"/>
                    </a:cubicBezTo>
                    <a:cubicBezTo>
                      <a:pt x="206" y="144"/>
                      <a:pt x="211" y="149"/>
                      <a:pt x="224" y="152"/>
                    </a:cubicBezTo>
                    <a:cubicBezTo>
                      <a:pt x="228" y="155"/>
                      <a:pt x="231" y="159"/>
                      <a:pt x="236" y="162"/>
                    </a:cubicBezTo>
                    <a:cubicBezTo>
                      <a:pt x="240" y="164"/>
                      <a:pt x="248" y="166"/>
                      <a:pt x="248" y="166"/>
                    </a:cubicBezTo>
                    <a:cubicBezTo>
                      <a:pt x="267" y="161"/>
                      <a:pt x="262" y="144"/>
                      <a:pt x="274" y="132"/>
                    </a:cubicBezTo>
                    <a:cubicBezTo>
                      <a:pt x="280" y="113"/>
                      <a:pt x="265" y="107"/>
                      <a:pt x="250" y="102"/>
                    </a:cubicBezTo>
                    <a:cubicBezTo>
                      <a:pt x="245" y="100"/>
                      <a:pt x="238" y="94"/>
                      <a:pt x="238" y="94"/>
                    </a:cubicBezTo>
                    <a:cubicBezTo>
                      <a:pt x="235" y="85"/>
                      <a:pt x="231" y="77"/>
                      <a:pt x="224" y="72"/>
                    </a:cubicBezTo>
                    <a:cubicBezTo>
                      <a:pt x="211" y="76"/>
                      <a:pt x="203" y="71"/>
                      <a:pt x="194" y="62"/>
                    </a:cubicBezTo>
                    <a:cubicBezTo>
                      <a:pt x="192" y="56"/>
                      <a:pt x="192" y="53"/>
                      <a:pt x="186" y="50"/>
                    </a:cubicBezTo>
                    <a:cubicBezTo>
                      <a:pt x="182" y="48"/>
                      <a:pt x="174" y="46"/>
                      <a:pt x="174" y="46"/>
                    </a:cubicBezTo>
                    <a:cubicBezTo>
                      <a:pt x="171" y="42"/>
                      <a:pt x="148" y="11"/>
                      <a:pt x="154" y="3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0" name="Freeform 66"/>
              <p:cNvSpPr>
                <a:spLocks/>
              </p:cNvSpPr>
              <p:nvPr/>
            </p:nvSpPr>
            <p:spPr bwMode="gray">
              <a:xfrm>
                <a:off x="924" y="2732"/>
                <a:ext cx="283" cy="218"/>
              </a:xfrm>
              <a:custGeom>
                <a:avLst/>
                <a:gdLst>
                  <a:gd name="T0" fmla="*/ 128 w 283"/>
                  <a:gd name="T1" fmla="*/ 4 h 218"/>
                  <a:gd name="T2" fmla="*/ 178 w 283"/>
                  <a:gd name="T3" fmla="*/ 16 h 218"/>
                  <a:gd name="T4" fmla="*/ 190 w 283"/>
                  <a:gd name="T5" fmla="*/ 32 h 218"/>
                  <a:gd name="T6" fmla="*/ 202 w 283"/>
                  <a:gd name="T7" fmla="*/ 36 h 218"/>
                  <a:gd name="T8" fmla="*/ 232 w 283"/>
                  <a:gd name="T9" fmla="*/ 50 h 218"/>
                  <a:gd name="T10" fmla="*/ 258 w 283"/>
                  <a:gd name="T11" fmla="*/ 52 h 218"/>
                  <a:gd name="T12" fmla="*/ 264 w 283"/>
                  <a:gd name="T13" fmla="*/ 64 h 218"/>
                  <a:gd name="T14" fmla="*/ 276 w 283"/>
                  <a:gd name="T15" fmla="*/ 68 h 218"/>
                  <a:gd name="T16" fmla="*/ 272 w 283"/>
                  <a:gd name="T17" fmla="*/ 90 h 218"/>
                  <a:gd name="T18" fmla="*/ 276 w 283"/>
                  <a:gd name="T19" fmla="*/ 114 h 218"/>
                  <a:gd name="T20" fmla="*/ 280 w 283"/>
                  <a:gd name="T21" fmla="*/ 126 h 218"/>
                  <a:gd name="T22" fmla="*/ 236 w 283"/>
                  <a:gd name="T23" fmla="*/ 140 h 218"/>
                  <a:gd name="T24" fmla="*/ 196 w 283"/>
                  <a:gd name="T25" fmla="*/ 218 h 218"/>
                  <a:gd name="T26" fmla="*/ 184 w 283"/>
                  <a:gd name="T27" fmla="*/ 202 h 218"/>
                  <a:gd name="T28" fmla="*/ 168 w 283"/>
                  <a:gd name="T29" fmla="*/ 180 h 218"/>
                  <a:gd name="T30" fmla="*/ 142 w 283"/>
                  <a:gd name="T31" fmla="*/ 136 h 218"/>
                  <a:gd name="T32" fmla="*/ 100 w 283"/>
                  <a:gd name="T33" fmla="*/ 138 h 218"/>
                  <a:gd name="T34" fmla="*/ 62 w 283"/>
                  <a:gd name="T35" fmla="*/ 88 h 218"/>
                  <a:gd name="T36" fmla="*/ 14 w 283"/>
                  <a:gd name="T37" fmla="*/ 66 h 218"/>
                  <a:gd name="T38" fmla="*/ 30 w 283"/>
                  <a:gd name="T39" fmla="*/ 46 h 218"/>
                  <a:gd name="T40" fmla="*/ 42 w 283"/>
                  <a:gd name="T41" fmla="*/ 42 h 218"/>
                  <a:gd name="T42" fmla="*/ 50 w 283"/>
                  <a:gd name="T43" fmla="*/ 20 h 218"/>
                  <a:gd name="T44" fmla="*/ 86 w 283"/>
                  <a:gd name="T45" fmla="*/ 16 h 218"/>
                  <a:gd name="T46" fmla="*/ 128 w 283"/>
                  <a:gd name="T47" fmla="*/ 4 h 21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83" h="218">
                    <a:moveTo>
                      <a:pt x="128" y="4"/>
                    </a:moveTo>
                    <a:cubicBezTo>
                      <a:pt x="147" y="0"/>
                      <a:pt x="163" y="6"/>
                      <a:pt x="178" y="16"/>
                    </a:cubicBezTo>
                    <a:cubicBezTo>
                      <a:pt x="180" y="21"/>
                      <a:pt x="186" y="29"/>
                      <a:pt x="190" y="32"/>
                    </a:cubicBezTo>
                    <a:cubicBezTo>
                      <a:pt x="194" y="34"/>
                      <a:pt x="202" y="36"/>
                      <a:pt x="202" y="36"/>
                    </a:cubicBezTo>
                    <a:cubicBezTo>
                      <a:pt x="217" y="31"/>
                      <a:pt x="219" y="48"/>
                      <a:pt x="232" y="50"/>
                    </a:cubicBezTo>
                    <a:cubicBezTo>
                      <a:pt x="241" y="51"/>
                      <a:pt x="249" y="51"/>
                      <a:pt x="258" y="52"/>
                    </a:cubicBezTo>
                    <a:cubicBezTo>
                      <a:pt x="260" y="56"/>
                      <a:pt x="260" y="61"/>
                      <a:pt x="264" y="64"/>
                    </a:cubicBezTo>
                    <a:cubicBezTo>
                      <a:pt x="267" y="66"/>
                      <a:pt x="276" y="68"/>
                      <a:pt x="276" y="68"/>
                    </a:cubicBezTo>
                    <a:cubicBezTo>
                      <a:pt x="283" y="79"/>
                      <a:pt x="283" y="83"/>
                      <a:pt x="272" y="90"/>
                    </a:cubicBezTo>
                    <a:cubicBezTo>
                      <a:pt x="269" y="100"/>
                      <a:pt x="272" y="105"/>
                      <a:pt x="276" y="114"/>
                    </a:cubicBezTo>
                    <a:cubicBezTo>
                      <a:pt x="278" y="118"/>
                      <a:pt x="280" y="126"/>
                      <a:pt x="280" y="126"/>
                    </a:cubicBezTo>
                    <a:cubicBezTo>
                      <a:pt x="276" y="139"/>
                      <a:pt x="249" y="138"/>
                      <a:pt x="236" y="140"/>
                    </a:cubicBezTo>
                    <a:cubicBezTo>
                      <a:pt x="220" y="164"/>
                      <a:pt x="224" y="199"/>
                      <a:pt x="196" y="218"/>
                    </a:cubicBezTo>
                    <a:cubicBezTo>
                      <a:pt x="193" y="210"/>
                      <a:pt x="191" y="207"/>
                      <a:pt x="184" y="202"/>
                    </a:cubicBezTo>
                    <a:cubicBezTo>
                      <a:pt x="178" y="194"/>
                      <a:pt x="172" y="189"/>
                      <a:pt x="168" y="180"/>
                    </a:cubicBezTo>
                    <a:cubicBezTo>
                      <a:pt x="162" y="167"/>
                      <a:pt x="157" y="141"/>
                      <a:pt x="142" y="136"/>
                    </a:cubicBezTo>
                    <a:cubicBezTo>
                      <a:pt x="123" y="139"/>
                      <a:pt x="121" y="140"/>
                      <a:pt x="100" y="138"/>
                    </a:cubicBezTo>
                    <a:cubicBezTo>
                      <a:pt x="97" y="117"/>
                      <a:pt x="84" y="95"/>
                      <a:pt x="62" y="88"/>
                    </a:cubicBezTo>
                    <a:cubicBezTo>
                      <a:pt x="50" y="76"/>
                      <a:pt x="32" y="68"/>
                      <a:pt x="14" y="66"/>
                    </a:cubicBezTo>
                    <a:cubicBezTo>
                      <a:pt x="0" y="52"/>
                      <a:pt x="17" y="48"/>
                      <a:pt x="30" y="46"/>
                    </a:cubicBezTo>
                    <a:cubicBezTo>
                      <a:pt x="34" y="45"/>
                      <a:pt x="41" y="46"/>
                      <a:pt x="42" y="42"/>
                    </a:cubicBezTo>
                    <a:cubicBezTo>
                      <a:pt x="43" y="37"/>
                      <a:pt x="44" y="23"/>
                      <a:pt x="50" y="20"/>
                    </a:cubicBezTo>
                    <a:cubicBezTo>
                      <a:pt x="60" y="14"/>
                      <a:pt x="74" y="17"/>
                      <a:pt x="86" y="16"/>
                    </a:cubicBezTo>
                    <a:cubicBezTo>
                      <a:pt x="105" y="10"/>
                      <a:pt x="106" y="4"/>
                      <a:pt x="128" y="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1" name="Freeform 67"/>
              <p:cNvSpPr>
                <a:spLocks/>
              </p:cNvSpPr>
              <p:nvPr/>
            </p:nvSpPr>
            <p:spPr bwMode="gray">
              <a:xfrm>
                <a:off x="954" y="2630"/>
                <a:ext cx="158" cy="124"/>
              </a:xfrm>
              <a:custGeom>
                <a:avLst/>
                <a:gdLst>
                  <a:gd name="T0" fmla="*/ 28 w 158"/>
                  <a:gd name="T1" fmla="*/ 4 h 124"/>
                  <a:gd name="T2" fmla="*/ 42 w 158"/>
                  <a:gd name="T3" fmla="*/ 10 h 124"/>
                  <a:gd name="T4" fmla="*/ 54 w 158"/>
                  <a:gd name="T5" fmla="*/ 14 h 124"/>
                  <a:gd name="T6" fmla="*/ 88 w 158"/>
                  <a:gd name="T7" fmla="*/ 34 h 124"/>
                  <a:gd name="T8" fmla="*/ 132 w 158"/>
                  <a:gd name="T9" fmla="*/ 32 h 124"/>
                  <a:gd name="T10" fmla="*/ 158 w 158"/>
                  <a:gd name="T11" fmla="*/ 96 h 124"/>
                  <a:gd name="T12" fmla="*/ 150 w 158"/>
                  <a:gd name="T13" fmla="*/ 118 h 124"/>
                  <a:gd name="T14" fmla="*/ 136 w 158"/>
                  <a:gd name="T15" fmla="*/ 114 h 124"/>
                  <a:gd name="T16" fmla="*/ 124 w 158"/>
                  <a:gd name="T17" fmla="*/ 106 h 124"/>
                  <a:gd name="T18" fmla="*/ 92 w 158"/>
                  <a:gd name="T19" fmla="*/ 112 h 124"/>
                  <a:gd name="T20" fmla="*/ 68 w 158"/>
                  <a:gd name="T21" fmla="*/ 120 h 124"/>
                  <a:gd name="T22" fmla="*/ 56 w 158"/>
                  <a:gd name="T23" fmla="*/ 124 h 124"/>
                  <a:gd name="T24" fmla="*/ 30 w 158"/>
                  <a:gd name="T25" fmla="*/ 70 h 124"/>
                  <a:gd name="T26" fmla="*/ 20 w 158"/>
                  <a:gd name="T27" fmla="*/ 72 h 124"/>
                  <a:gd name="T28" fmla="*/ 8 w 158"/>
                  <a:gd name="T29" fmla="*/ 64 h 124"/>
                  <a:gd name="T30" fmla="*/ 0 w 158"/>
                  <a:gd name="T31" fmla="*/ 44 h 124"/>
                  <a:gd name="T32" fmla="*/ 28 w 158"/>
                  <a:gd name="T33" fmla="*/ 4 h 1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8" h="124">
                    <a:moveTo>
                      <a:pt x="28" y="4"/>
                    </a:moveTo>
                    <a:cubicBezTo>
                      <a:pt x="47" y="10"/>
                      <a:pt x="17" y="0"/>
                      <a:pt x="42" y="10"/>
                    </a:cubicBezTo>
                    <a:cubicBezTo>
                      <a:pt x="46" y="12"/>
                      <a:pt x="54" y="14"/>
                      <a:pt x="54" y="14"/>
                    </a:cubicBezTo>
                    <a:cubicBezTo>
                      <a:pt x="62" y="25"/>
                      <a:pt x="77" y="26"/>
                      <a:pt x="88" y="34"/>
                    </a:cubicBezTo>
                    <a:cubicBezTo>
                      <a:pt x="108" y="32"/>
                      <a:pt x="111" y="30"/>
                      <a:pt x="132" y="32"/>
                    </a:cubicBezTo>
                    <a:cubicBezTo>
                      <a:pt x="149" y="44"/>
                      <a:pt x="155" y="76"/>
                      <a:pt x="158" y="96"/>
                    </a:cubicBezTo>
                    <a:cubicBezTo>
                      <a:pt x="156" y="105"/>
                      <a:pt x="155" y="110"/>
                      <a:pt x="150" y="118"/>
                    </a:cubicBezTo>
                    <a:cubicBezTo>
                      <a:pt x="148" y="118"/>
                      <a:pt x="138" y="115"/>
                      <a:pt x="136" y="114"/>
                    </a:cubicBezTo>
                    <a:cubicBezTo>
                      <a:pt x="132" y="112"/>
                      <a:pt x="124" y="106"/>
                      <a:pt x="124" y="106"/>
                    </a:cubicBezTo>
                    <a:cubicBezTo>
                      <a:pt x="113" y="108"/>
                      <a:pt x="104" y="111"/>
                      <a:pt x="92" y="112"/>
                    </a:cubicBezTo>
                    <a:cubicBezTo>
                      <a:pt x="84" y="115"/>
                      <a:pt x="76" y="117"/>
                      <a:pt x="68" y="120"/>
                    </a:cubicBezTo>
                    <a:cubicBezTo>
                      <a:pt x="64" y="121"/>
                      <a:pt x="56" y="124"/>
                      <a:pt x="56" y="124"/>
                    </a:cubicBezTo>
                    <a:cubicBezTo>
                      <a:pt x="53" y="110"/>
                      <a:pt x="46" y="75"/>
                      <a:pt x="30" y="70"/>
                    </a:cubicBezTo>
                    <a:cubicBezTo>
                      <a:pt x="27" y="71"/>
                      <a:pt x="23" y="73"/>
                      <a:pt x="20" y="72"/>
                    </a:cubicBezTo>
                    <a:cubicBezTo>
                      <a:pt x="15" y="71"/>
                      <a:pt x="8" y="64"/>
                      <a:pt x="8" y="64"/>
                    </a:cubicBezTo>
                    <a:cubicBezTo>
                      <a:pt x="3" y="57"/>
                      <a:pt x="2" y="52"/>
                      <a:pt x="0" y="44"/>
                    </a:cubicBezTo>
                    <a:cubicBezTo>
                      <a:pt x="3" y="11"/>
                      <a:pt x="6" y="19"/>
                      <a:pt x="28" y="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2" name="Freeform 68"/>
              <p:cNvSpPr>
                <a:spLocks/>
              </p:cNvSpPr>
              <p:nvPr/>
            </p:nvSpPr>
            <p:spPr bwMode="gray">
              <a:xfrm>
                <a:off x="894" y="2690"/>
                <a:ext cx="118" cy="92"/>
              </a:xfrm>
              <a:custGeom>
                <a:avLst/>
                <a:gdLst>
                  <a:gd name="T0" fmla="*/ 34 w 118"/>
                  <a:gd name="T1" fmla="*/ 12 h 92"/>
                  <a:gd name="T2" fmla="*/ 66 w 118"/>
                  <a:gd name="T3" fmla="*/ 0 h 92"/>
                  <a:gd name="T4" fmla="*/ 98 w 118"/>
                  <a:gd name="T5" fmla="*/ 12 h 92"/>
                  <a:gd name="T6" fmla="*/ 118 w 118"/>
                  <a:gd name="T7" fmla="*/ 54 h 92"/>
                  <a:gd name="T8" fmla="*/ 82 w 118"/>
                  <a:gd name="T9" fmla="*/ 66 h 92"/>
                  <a:gd name="T10" fmla="*/ 52 w 118"/>
                  <a:gd name="T11" fmla="*/ 92 h 92"/>
                  <a:gd name="T12" fmla="*/ 18 w 118"/>
                  <a:gd name="T13" fmla="*/ 86 h 92"/>
                  <a:gd name="T14" fmla="*/ 2 w 118"/>
                  <a:gd name="T15" fmla="*/ 82 h 92"/>
                  <a:gd name="T16" fmla="*/ 8 w 118"/>
                  <a:gd name="T17" fmla="*/ 62 h 92"/>
                  <a:gd name="T18" fmla="*/ 12 w 118"/>
                  <a:gd name="T19" fmla="*/ 50 h 92"/>
                  <a:gd name="T20" fmla="*/ 4 w 118"/>
                  <a:gd name="T21" fmla="*/ 38 h 92"/>
                  <a:gd name="T22" fmla="*/ 2 w 118"/>
                  <a:gd name="T23" fmla="*/ 32 h 92"/>
                  <a:gd name="T24" fmla="*/ 20 w 118"/>
                  <a:gd name="T25" fmla="*/ 38 h 92"/>
                  <a:gd name="T26" fmla="*/ 26 w 118"/>
                  <a:gd name="T27" fmla="*/ 16 h 92"/>
                  <a:gd name="T28" fmla="*/ 34 w 118"/>
                  <a:gd name="T29" fmla="*/ 12 h 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18" h="92">
                    <a:moveTo>
                      <a:pt x="34" y="12"/>
                    </a:moveTo>
                    <a:cubicBezTo>
                      <a:pt x="45" y="8"/>
                      <a:pt x="56" y="6"/>
                      <a:pt x="66" y="0"/>
                    </a:cubicBezTo>
                    <a:cubicBezTo>
                      <a:pt x="77" y="3"/>
                      <a:pt x="88" y="6"/>
                      <a:pt x="98" y="12"/>
                    </a:cubicBezTo>
                    <a:cubicBezTo>
                      <a:pt x="106" y="24"/>
                      <a:pt x="113" y="40"/>
                      <a:pt x="118" y="54"/>
                    </a:cubicBezTo>
                    <a:cubicBezTo>
                      <a:pt x="113" y="70"/>
                      <a:pt x="95" y="58"/>
                      <a:pt x="82" y="66"/>
                    </a:cubicBezTo>
                    <a:cubicBezTo>
                      <a:pt x="75" y="86"/>
                      <a:pt x="74" y="88"/>
                      <a:pt x="52" y="92"/>
                    </a:cubicBezTo>
                    <a:cubicBezTo>
                      <a:pt x="26" y="90"/>
                      <a:pt x="37" y="92"/>
                      <a:pt x="18" y="86"/>
                    </a:cubicBezTo>
                    <a:cubicBezTo>
                      <a:pt x="13" y="84"/>
                      <a:pt x="2" y="82"/>
                      <a:pt x="2" y="82"/>
                    </a:cubicBezTo>
                    <a:cubicBezTo>
                      <a:pt x="5" y="70"/>
                      <a:pt x="3" y="77"/>
                      <a:pt x="8" y="62"/>
                    </a:cubicBezTo>
                    <a:cubicBezTo>
                      <a:pt x="9" y="58"/>
                      <a:pt x="12" y="50"/>
                      <a:pt x="12" y="50"/>
                    </a:cubicBezTo>
                    <a:cubicBezTo>
                      <a:pt x="9" y="46"/>
                      <a:pt x="7" y="42"/>
                      <a:pt x="4" y="38"/>
                    </a:cubicBezTo>
                    <a:cubicBezTo>
                      <a:pt x="3" y="36"/>
                      <a:pt x="0" y="32"/>
                      <a:pt x="2" y="32"/>
                    </a:cubicBezTo>
                    <a:cubicBezTo>
                      <a:pt x="8" y="31"/>
                      <a:pt x="20" y="38"/>
                      <a:pt x="20" y="38"/>
                    </a:cubicBezTo>
                    <a:cubicBezTo>
                      <a:pt x="22" y="31"/>
                      <a:pt x="22" y="22"/>
                      <a:pt x="26" y="16"/>
                    </a:cubicBezTo>
                    <a:cubicBezTo>
                      <a:pt x="28" y="14"/>
                      <a:pt x="34" y="12"/>
                      <a:pt x="34" y="1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3" name="Freeform 69"/>
              <p:cNvSpPr>
                <a:spLocks/>
              </p:cNvSpPr>
              <p:nvPr/>
            </p:nvSpPr>
            <p:spPr bwMode="gray">
              <a:xfrm>
                <a:off x="764" y="2552"/>
                <a:ext cx="304" cy="178"/>
              </a:xfrm>
              <a:custGeom>
                <a:avLst/>
                <a:gdLst>
                  <a:gd name="T0" fmla="*/ 190 w 304"/>
                  <a:gd name="T1" fmla="*/ 18 h 178"/>
                  <a:gd name="T2" fmla="*/ 214 w 304"/>
                  <a:gd name="T3" fmla="*/ 12 h 178"/>
                  <a:gd name="T4" fmla="*/ 240 w 304"/>
                  <a:gd name="T5" fmla="*/ 0 h 178"/>
                  <a:gd name="T6" fmla="*/ 254 w 304"/>
                  <a:gd name="T7" fmla="*/ 12 h 178"/>
                  <a:gd name="T8" fmla="*/ 270 w 304"/>
                  <a:gd name="T9" fmla="*/ 24 h 178"/>
                  <a:gd name="T10" fmla="*/ 292 w 304"/>
                  <a:gd name="T11" fmla="*/ 38 h 178"/>
                  <a:gd name="T12" fmla="*/ 304 w 304"/>
                  <a:gd name="T13" fmla="*/ 60 h 178"/>
                  <a:gd name="T14" fmla="*/ 274 w 304"/>
                  <a:gd name="T15" fmla="*/ 76 h 178"/>
                  <a:gd name="T16" fmla="*/ 250 w 304"/>
                  <a:gd name="T17" fmla="*/ 90 h 178"/>
                  <a:gd name="T18" fmla="*/ 236 w 304"/>
                  <a:gd name="T19" fmla="*/ 84 h 178"/>
                  <a:gd name="T20" fmla="*/ 224 w 304"/>
                  <a:gd name="T21" fmla="*/ 80 h 178"/>
                  <a:gd name="T22" fmla="*/ 200 w 304"/>
                  <a:gd name="T23" fmla="*/ 90 h 178"/>
                  <a:gd name="T24" fmla="*/ 192 w 304"/>
                  <a:gd name="T25" fmla="*/ 108 h 178"/>
                  <a:gd name="T26" fmla="*/ 164 w 304"/>
                  <a:gd name="T27" fmla="*/ 156 h 178"/>
                  <a:gd name="T28" fmla="*/ 150 w 304"/>
                  <a:gd name="T29" fmla="*/ 176 h 178"/>
                  <a:gd name="T30" fmla="*/ 94 w 304"/>
                  <a:gd name="T31" fmla="*/ 174 h 178"/>
                  <a:gd name="T32" fmla="*/ 78 w 304"/>
                  <a:gd name="T33" fmla="*/ 178 h 178"/>
                  <a:gd name="T34" fmla="*/ 56 w 304"/>
                  <a:gd name="T35" fmla="*/ 152 h 178"/>
                  <a:gd name="T36" fmla="*/ 38 w 304"/>
                  <a:gd name="T37" fmla="*/ 134 h 178"/>
                  <a:gd name="T38" fmla="*/ 20 w 304"/>
                  <a:gd name="T39" fmla="*/ 122 h 178"/>
                  <a:gd name="T40" fmla="*/ 6 w 304"/>
                  <a:gd name="T41" fmla="*/ 106 h 178"/>
                  <a:gd name="T42" fmla="*/ 0 w 304"/>
                  <a:gd name="T43" fmla="*/ 88 h 178"/>
                  <a:gd name="T44" fmla="*/ 76 w 304"/>
                  <a:gd name="T45" fmla="*/ 50 h 178"/>
                  <a:gd name="T46" fmla="*/ 80 w 304"/>
                  <a:gd name="T47" fmla="*/ 44 h 178"/>
                  <a:gd name="T48" fmla="*/ 86 w 304"/>
                  <a:gd name="T49" fmla="*/ 42 h 178"/>
                  <a:gd name="T50" fmla="*/ 92 w 304"/>
                  <a:gd name="T51" fmla="*/ 24 h 178"/>
                  <a:gd name="T52" fmla="*/ 104 w 304"/>
                  <a:gd name="T53" fmla="*/ 16 h 178"/>
                  <a:gd name="T54" fmla="*/ 148 w 304"/>
                  <a:gd name="T55" fmla="*/ 18 h 178"/>
                  <a:gd name="T56" fmla="*/ 170 w 304"/>
                  <a:gd name="T57" fmla="*/ 2 h 178"/>
                  <a:gd name="T58" fmla="*/ 190 w 304"/>
                  <a:gd name="T59" fmla="*/ 18 h 17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04" h="178">
                    <a:moveTo>
                      <a:pt x="190" y="18"/>
                    </a:moveTo>
                    <a:cubicBezTo>
                      <a:pt x="198" y="16"/>
                      <a:pt x="206" y="14"/>
                      <a:pt x="214" y="12"/>
                    </a:cubicBezTo>
                    <a:cubicBezTo>
                      <a:pt x="222" y="7"/>
                      <a:pt x="231" y="3"/>
                      <a:pt x="240" y="0"/>
                    </a:cubicBezTo>
                    <a:cubicBezTo>
                      <a:pt x="248" y="3"/>
                      <a:pt x="247" y="7"/>
                      <a:pt x="254" y="12"/>
                    </a:cubicBezTo>
                    <a:cubicBezTo>
                      <a:pt x="259" y="19"/>
                      <a:pt x="263" y="19"/>
                      <a:pt x="270" y="24"/>
                    </a:cubicBezTo>
                    <a:cubicBezTo>
                      <a:pt x="274" y="35"/>
                      <a:pt x="282" y="35"/>
                      <a:pt x="292" y="38"/>
                    </a:cubicBezTo>
                    <a:cubicBezTo>
                      <a:pt x="302" y="45"/>
                      <a:pt x="302" y="48"/>
                      <a:pt x="304" y="60"/>
                    </a:cubicBezTo>
                    <a:cubicBezTo>
                      <a:pt x="301" y="87"/>
                      <a:pt x="297" y="79"/>
                      <a:pt x="274" y="76"/>
                    </a:cubicBezTo>
                    <a:cubicBezTo>
                      <a:pt x="256" y="70"/>
                      <a:pt x="263" y="86"/>
                      <a:pt x="250" y="90"/>
                    </a:cubicBezTo>
                    <a:cubicBezTo>
                      <a:pt x="229" y="85"/>
                      <a:pt x="254" y="92"/>
                      <a:pt x="236" y="84"/>
                    </a:cubicBezTo>
                    <a:cubicBezTo>
                      <a:pt x="232" y="82"/>
                      <a:pt x="224" y="80"/>
                      <a:pt x="224" y="80"/>
                    </a:cubicBezTo>
                    <a:cubicBezTo>
                      <a:pt x="215" y="81"/>
                      <a:pt x="200" y="90"/>
                      <a:pt x="200" y="90"/>
                    </a:cubicBezTo>
                    <a:cubicBezTo>
                      <a:pt x="196" y="95"/>
                      <a:pt x="192" y="108"/>
                      <a:pt x="192" y="108"/>
                    </a:cubicBezTo>
                    <a:cubicBezTo>
                      <a:pt x="190" y="155"/>
                      <a:pt x="197" y="148"/>
                      <a:pt x="164" y="156"/>
                    </a:cubicBezTo>
                    <a:cubicBezTo>
                      <a:pt x="154" y="162"/>
                      <a:pt x="160" y="170"/>
                      <a:pt x="150" y="176"/>
                    </a:cubicBezTo>
                    <a:cubicBezTo>
                      <a:pt x="131" y="163"/>
                      <a:pt x="143" y="170"/>
                      <a:pt x="94" y="174"/>
                    </a:cubicBezTo>
                    <a:cubicBezTo>
                      <a:pt x="89" y="174"/>
                      <a:pt x="78" y="178"/>
                      <a:pt x="78" y="178"/>
                    </a:cubicBezTo>
                    <a:cubicBezTo>
                      <a:pt x="69" y="169"/>
                      <a:pt x="68" y="156"/>
                      <a:pt x="56" y="152"/>
                    </a:cubicBezTo>
                    <a:cubicBezTo>
                      <a:pt x="50" y="146"/>
                      <a:pt x="45" y="139"/>
                      <a:pt x="38" y="134"/>
                    </a:cubicBezTo>
                    <a:cubicBezTo>
                      <a:pt x="32" y="130"/>
                      <a:pt x="20" y="122"/>
                      <a:pt x="20" y="122"/>
                    </a:cubicBezTo>
                    <a:cubicBezTo>
                      <a:pt x="17" y="114"/>
                      <a:pt x="13" y="111"/>
                      <a:pt x="6" y="106"/>
                    </a:cubicBezTo>
                    <a:cubicBezTo>
                      <a:pt x="4" y="100"/>
                      <a:pt x="0" y="88"/>
                      <a:pt x="0" y="88"/>
                    </a:cubicBezTo>
                    <a:cubicBezTo>
                      <a:pt x="4" y="66"/>
                      <a:pt x="55" y="53"/>
                      <a:pt x="76" y="50"/>
                    </a:cubicBezTo>
                    <a:cubicBezTo>
                      <a:pt x="77" y="48"/>
                      <a:pt x="78" y="46"/>
                      <a:pt x="80" y="44"/>
                    </a:cubicBezTo>
                    <a:cubicBezTo>
                      <a:pt x="82" y="43"/>
                      <a:pt x="85" y="44"/>
                      <a:pt x="86" y="42"/>
                    </a:cubicBezTo>
                    <a:cubicBezTo>
                      <a:pt x="86" y="42"/>
                      <a:pt x="91" y="27"/>
                      <a:pt x="92" y="24"/>
                    </a:cubicBezTo>
                    <a:cubicBezTo>
                      <a:pt x="94" y="19"/>
                      <a:pt x="104" y="16"/>
                      <a:pt x="104" y="16"/>
                    </a:cubicBezTo>
                    <a:cubicBezTo>
                      <a:pt x="123" y="21"/>
                      <a:pt x="121" y="20"/>
                      <a:pt x="148" y="18"/>
                    </a:cubicBezTo>
                    <a:cubicBezTo>
                      <a:pt x="154" y="10"/>
                      <a:pt x="161" y="5"/>
                      <a:pt x="170" y="2"/>
                    </a:cubicBezTo>
                    <a:cubicBezTo>
                      <a:pt x="173" y="11"/>
                      <a:pt x="181" y="18"/>
                      <a:pt x="190" y="1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4" name="Freeform 70"/>
              <p:cNvSpPr>
                <a:spLocks/>
              </p:cNvSpPr>
              <p:nvPr/>
            </p:nvSpPr>
            <p:spPr bwMode="gray">
              <a:xfrm>
                <a:off x="726" y="2656"/>
                <a:ext cx="180" cy="137"/>
              </a:xfrm>
              <a:custGeom>
                <a:avLst/>
                <a:gdLst>
                  <a:gd name="T0" fmla="*/ 138 w 180"/>
                  <a:gd name="T1" fmla="*/ 132 h 137"/>
                  <a:gd name="T2" fmla="*/ 172 w 180"/>
                  <a:gd name="T3" fmla="*/ 128 h 137"/>
                  <a:gd name="T4" fmla="*/ 178 w 180"/>
                  <a:gd name="T5" fmla="*/ 104 h 137"/>
                  <a:gd name="T6" fmla="*/ 180 w 180"/>
                  <a:gd name="T7" fmla="*/ 98 h 137"/>
                  <a:gd name="T8" fmla="*/ 174 w 180"/>
                  <a:gd name="T9" fmla="*/ 70 h 137"/>
                  <a:gd name="T10" fmla="*/ 162 w 180"/>
                  <a:gd name="T11" fmla="*/ 66 h 137"/>
                  <a:gd name="T12" fmla="*/ 144 w 180"/>
                  <a:gd name="T13" fmla="*/ 68 h 137"/>
                  <a:gd name="T14" fmla="*/ 132 w 180"/>
                  <a:gd name="T15" fmla="*/ 72 h 137"/>
                  <a:gd name="T16" fmla="*/ 100 w 180"/>
                  <a:gd name="T17" fmla="*/ 48 h 137"/>
                  <a:gd name="T18" fmla="*/ 88 w 180"/>
                  <a:gd name="T19" fmla="*/ 40 h 137"/>
                  <a:gd name="T20" fmla="*/ 64 w 180"/>
                  <a:gd name="T21" fmla="*/ 12 h 137"/>
                  <a:gd name="T22" fmla="*/ 46 w 180"/>
                  <a:gd name="T23" fmla="*/ 0 h 137"/>
                  <a:gd name="T24" fmla="*/ 32 w 180"/>
                  <a:gd name="T25" fmla="*/ 8 h 137"/>
                  <a:gd name="T26" fmla="*/ 24 w 180"/>
                  <a:gd name="T27" fmla="*/ 32 h 137"/>
                  <a:gd name="T28" fmla="*/ 0 w 180"/>
                  <a:gd name="T29" fmla="*/ 46 h 137"/>
                  <a:gd name="T30" fmla="*/ 30 w 180"/>
                  <a:gd name="T31" fmla="*/ 70 h 137"/>
                  <a:gd name="T32" fmla="*/ 36 w 180"/>
                  <a:gd name="T33" fmla="*/ 102 h 137"/>
                  <a:gd name="T34" fmla="*/ 48 w 180"/>
                  <a:gd name="T35" fmla="*/ 106 h 137"/>
                  <a:gd name="T36" fmla="*/ 72 w 180"/>
                  <a:gd name="T37" fmla="*/ 122 h 137"/>
                  <a:gd name="T38" fmla="*/ 90 w 180"/>
                  <a:gd name="T39" fmla="*/ 114 h 137"/>
                  <a:gd name="T40" fmla="*/ 116 w 180"/>
                  <a:gd name="T41" fmla="*/ 128 h 137"/>
                  <a:gd name="T42" fmla="*/ 122 w 180"/>
                  <a:gd name="T43" fmla="*/ 132 h 137"/>
                  <a:gd name="T44" fmla="*/ 158 w 180"/>
                  <a:gd name="T45" fmla="*/ 132 h 13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0" h="137">
                    <a:moveTo>
                      <a:pt x="138" y="132"/>
                    </a:moveTo>
                    <a:cubicBezTo>
                      <a:pt x="157" y="134"/>
                      <a:pt x="159" y="137"/>
                      <a:pt x="172" y="128"/>
                    </a:cubicBezTo>
                    <a:cubicBezTo>
                      <a:pt x="175" y="112"/>
                      <a:pt x="173" y="120"/>
                      <a:pt x="178" y="104"/>
                    </a:cubicBezTo>
                    <a:cubicBezTo>
                      <a:pt x="179" y="102"/>
                      <a:pt x="180" y="98"/>
                      <a:pt x="180" y="98"/>
                    </a:cubicBezTo>
                    <a:cubicBezTo>
                      <a:pt x="177" y="78"/>
                      <a:pt x="180" y="87"/>
                      <a:pt x="174" y="70"/>
                    </a:cubicBezTo>
                    <a:cubicBezTo>
                      <a:pt x="173" y="66"/>
                      <a:pt x="162" y="66"/>
                      <a:pt x="162" y="66"/>
                    </a:cubicBezTo>
                    <a:cubicBezTo>
                      <a:pt x="156" y="67"/>
                      <a:pt x="150" y="67"/>
                      <a:pt x="144" y="68"/>
                    </a:cubicBezTo>
                    <a:cubicBezTo>
                      <a:pt x="140" y="69"/>
                      <a:pt x="132" y="72"/>
                      <a:pt x="132" y="72"/>
                    </a:cubicBezTo>
                    <a:cubicBezTo>
                      <a:pt x="105" y="68"/>
                      <a:pt x="117" y="63"/>
                      <a:pt x="100" y="48"/>
                    </a:cubicBezTo>
                    <a:cubicBezTo>
                      <a:pt x="96" y="45"/>
                      <a:pt x="88" y="40"/>
                      <a:pt x="88" y="40"/>
                    </a:cubicBezTo>
                    <a:cubicBezTo>
                      <a:pt x="85" y="30"/>
                      <a:pt x="72" y="19"/>
                      <a:pt x="64" y="12"/>
                    </a:cubicBezTo>
                    <a:cubicBezTo>
                      <a:pt x="59" y="7"/>
                      <a:pt x="46" y="0"/>
                      <a:pt x="46" y="0"/>
                    </a:cubicBezTo>
                    <a:cubicBezTo>
                      <a:pt x="42" y="3"/>
                      <a:pt x="35" y="4"/>
                      <a:pt x="32" y="8"/>
                    </a:cubicBezTo>
                    <a:cubicBezTo>
                      <a:pt x="28" y="13"/>
                      <a:pt x="26" y="26"/>
                      <a:pt x="24" y="32"/>
                    </a:cubicBezTo>
                    <a:cubicBezTo>
                      <a:pt x="22" y="37"/>
                      <a:pt x="4" y="43"/>
                      <a:pt x="0" y="46"/>
                    </a:cubicBezTo>
                    <a:cubicBezTo>
                      <a:pt x="3" y="62"/>
                      <a:pt x="14" y="65"/>
                      <a:pt x="30" y="70"/>
                    </a:cubicBezTo>
                    <a:cubicBezTo>
                      <a:pt x="33" y="79"/>
                      <a:pt x="29" y="97"/>
                      <a:pt x="36" y="102"/>
                    </a:cubicBezTo>
                    <a:cubicBezTo>
                      <a:pt x="39" y="104"/>
                      <a:pt x="48" y="106"/>
                      <a:pt x="48" y="106"/>
                    </a:cubicBezTo>
                    <a:cubicBezTo>
                      <a:pt x="54" y="115"/>
                      <a:pt x="62" y="119"/>
                      <a:pt x="72" y="122"/>
                    </a:cubicBezTo>
                    <a:cubicBezTo>
                      <a:pt x="76" y="111"/>
                      <a:pt x="79" y="112"/>
                      <a:pt x="90" y="114"/>
                    </a:cubicBezTo>
                    <a:cubicBezTo>
                      <a:pt x="99" y="120"/>
                      <a:pt x="107" y="122"/>
                      <a:pt x="116" y="128"/>
                    </a:cubicBezTo>
                    <a:cubicBezTo>
                      <a:pt x="118" y="129"/>
                      <a:pt x="122" y="132"/>
                      <a:pt x="122" y="132"/>
                    </a:cubicBezTo>
                    <a:cubicBezTo>
                      <a:pt x="133" y="128"/>
                      <a:pt x="146" y="132"/>
                      <a:pt x="158" y="132"/>
                    </a:cubicBez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5" name="Freeform 71"/>
              <p:cNvSpPr>
                <a:spLocks/>
              </p:cNvSpPr>
              <p:nvPr/>
            </p:nvSpPr>
            <p:spPr bwMode="gray">
              <a:xfrm>
                <a:off x="702" y="2710"/>
                <a:ext cx="162" cy="168"/>
              </a:xfrm>
              <a:custGeom>
                <a:avLst/>
                <a:gdLst>
                  <a:gd name="T0" fmla="*/ 0 w 162"/>
                  <a:gd name="T1" fmla="*/ 14 h 168"/>
                  <a:gd name="T2" fmla="*/ 24 w 162"/>
                  <a:gd name="T3" fmla="*/ 0 h 168"/>
                  <a:gd name="T4" fmla="*/ 44 w 162"/>
                  <a:gd name="T5" fmla="*/ 10 h 168"/>
                  <a:gd name="T6" fmla="*/ 56 w 162"/>
                  <a:gd name="T7" fmla="*/ 14 h 168"/>
                  <a:gd name="T8" fmla="*/ 72 w 162"/>
                  <a:gd name="T9" fmla="*/ 50 h 168"/>
                  <a:gd name="T10" fmla="*/ 90 w 162"/>
                  <a:gd name="T11" fmla="*/ 62 h 168"/>
                  <a:gd name="T12" fmla="*/ 108 w 162"/>
                  <a:gd name="T13" fmla="*/ 56 h 168"/>
                  <a:gd name="T14" fmla="*/ 126 w 162"/>
                  <a:gd name="T15" fmla="*/ 64 h 168"/>
                  <a:gd name="T16" fmla="*/ 144 w 162"/>
                  <a:gd name="T17" fmla="*/ 74 h 168"/>
                  <a:gd name="T18" fmla="*/ 154 w 162"/>
                  <a:gd name="T19" fmla="*/ 112 h 168"/>
                  <a:gd name="T20" fmla="*/ 162 w 162"/>
                  <a:gd name="T21" fmla="*/ 124 h 168"/>
                  <a:gd name="T22" fmla="*/ 148 w 162"/>
                  <a:gd name="T23" fmla="*/ 144 h 168"/>
                  <a:gd name="T24" fmla="*/ 138 w 162"/>
                  <a:gd name="T25" fmla="*/ 168 h 168"/>
                  <a:gd name="T26" fmla="*/ 118 w 162"/>
                  <a:gd name="T27" fmla="*/ 158 h 168"/>
                  <a:gd name="T28" fmla="*/ 32 w 162"/>
                  <a:gd name="T29" fmla="*/ 120 h 168"/>
                  <a:gd name="T30" fmla="*/ 4 w 162"/>
                  <a:gd name="T31" fmla="*/ 88 h 168"/>
                  <a:gd name="T32" fmla="*/ 6 w 162"/>
                  <a:gd name="T33" fmla="*/ 60 h 168"/>
                  <a:gd name="T34" fmla="*/ 0 w 162"/>
                  <a:gd name="T35" fmla="*/ 14 h 1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2" h="168">
                    <a:moveTo>
                      <a:pt x="0" y="14"/>
                    </a:moveTo>
                    <a:cubicBezTo>
                      <a:pt x="8" y="8"/>
                      <a:pt x="16" y="5"/>
                      <a:pt x="24" y="0"/>
                    </a:cubicBezTo>
                    <a:cubicBezTo>
                      <a:pt x="31" y="2"/>
                      <a:pt x="37" y="7"/>
                      <a:pt x="44" y="10"/>
                    </a:cubicBezTo>
                    <a:cubicBezTo>
                      <a:pt x="48" y="12"/>
                      <a:pt x="56" y="14"/>
                      <a:pt x="56" y="14"/>
                    </a:cubicBezTo>
                    <a:cubicBezTo>
                      <a:pt x="65" y="27"/>
                      <a:pt x="55" y="44"/>
                      <a:pt x="72" y="50"/>
                    </a:cubicBezTo>
                    <a:cubicBezTo>
                      <a:pt x="78" y="56"/>
                      <a:pt x="82" y="59"/>
                      <a:pt x="90" y="62"/>
                    </a:cubicBezTo>
                    <a:cubicBezTo>
                      <a:pt x="96" y="60"/>
                      <a:pt x="108" y="56"/>
                      <a:pt x="108" y="56"/>
                    </a:cubicBezTo>
                    <a:cubicBezTo>
                      <a:pt x="122" y="61"/>
                      <a:pt x="116" y="58"/>
                      <a:pt x="126" y="64"/>
                    </a:cubicBezTo>
                    <a:cubicBezTo>
                      <a:pt x="131" y="72"/>
                      <a:pt x="136" y="71"/>
                      <a:pt x="144" y="74"/>
                    </a:cubicBezTo>
                    <a:cubicBezTo>
                      <a:pt x="148" y="87"/>
                      <a:pt x="150" y="99"/>
                      <a:pt x="154" y="112"/>
                    </a:cubicBezTo>
                    <a:cubicBezTo>
                      <a:pt x="156" y="117"/>
                      <a:pt x="162" y="124"/>
                      <a:pt x="162" y="124"/>
                    </a:cubicBezTo>
                    <a:cubicBezTo>
                      <a:pt x="160" y="136"/>
                      <a:pt x="156" y="136"/>
                      <a:pt x="148" y="144"/>
                    </a:cubicBezTo>
                    <a:cubicBezTo>
                      <a:pt x="145" y="154"/>
                      <a:pt x="147" y="162"/>
                      <a:pt x="138" y="168"/>
                    </a:cubicBezTo>
                    <a:cubicBezTo>
                      <a:pt x="126" y="166"/>
                      <a:pt x="128" y="161"/>
                      <a:pt x="118" y="158"/>
                    </a:cubicBezTo>
                    <a:cubicBezTo>
                      <a:pt x="89" y="165"/>
                      <a:pt x="49" y="145"/>
                      <a:pt x="32" y="120"/>
                    </a:cubicBezTo>
                    <a:cubicBezTo>
                      <a:pt x="23" y="106"/>
                      <a:pt x="18" y="97"/>
                      <a:pt x="4" y="88"/>
                    </a:cubicBezTo>
                    <a:cubicBezTo>
                      <a:pt x="1" y="78"/>
                      <a:pt x="4" y="70"/>
                      <a:pt x="6" y="60"/>
                    </a:cubicBezTo>
                    <a:cubicBezTo>
                      <a:pt x="5" y="44"/>
                      <a:pt x="0" y="30"/>
                      <a:pt x="0" y="1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6" name="Freeform 72"/>
              <p:cNvSpPr>
                <a:spLocks/>
              </p:cNvSpPr>
              <p:nvPr/>
            </p:nvSpPr>
            <p:spPr bwMode="gray">
              <a:xfrm>
                <a:off x="840" y="2774"/>
                <a:ext cx="188" cy="142"/>
              </a:xfrm>
              <a:custGeom>
                <a:avLst/>
                <a:gdLst>
                  <a:gd name="T0" fmla="*/ 84 w 188"/>
                  <a:gd name="T1" fmla="*/ 94 h 142"/>
                  <a:gd name="T2" fmla="*/ 56 w 188"/>
                  <a:gd name="T3" fmla="*/ 96 h 142"/>
                  <a:gd name="T4" fmla="*/ 62 w 188"/>
                  <a:gd name="T5" fmla="*/ 120 h 142"/>
                  <a:gd name="T6" fmla="*/ 60 w 188"/>
                  <a:gd name="T7" fmla="*/ 138 h 142"/>
                  <a:gd name="T8" fmla="*/ 54 w 188"/>
                  <a:gd name="T9" fmla="*/ 142 h 142"/>
                  <a:gd name="T10" fmla="*/ 46 w 188"/>
                  <a:gd name="T11" fmla="*/ 120 h 142"/>
                  <a:gd name="T12" fmla="*/ 34 w 188"/>
                  <a:gd name="T13" fmla="*/ 114 h 142"/>
                  <a:gd name="T14" fmla="*/ 8 w 188"/>
                  <a:gd name="T15" fmla="*/ 118 h 142"/>
                  <a:gd name="T16" fmla="*/ 8 w 188"/>
                  <a:gd name="T17" fmla="*/ 90 h 142"/>
                  <a:gd name="T18" fmla="*/ 20 w 188"/>
                  <a:gd name="T19" fmla="*/ 66 h 142"/>
                  <a:gd name="T20" fmla="*/ 12 w 188"/>
                  <a:gd name="T21" fmla="*/ 42 h 142"/>
                  <a:gd name="T22" fmla="*/ 22 w 188"/>
                  <a:gd name="T23" fmla="*/ 8 h 142"/>
                  <a:gd name="T24" fmla="*/ 48 w 188"/>
                  <a:gd name="T25" fmla="*/ 14 h 142"/>
                  <a:gd name="T26" fmla="*/ 60 w 188"/>
                  <a:gd name="T27" fmla="*/ 0 h 142"/>
                  <a:gd name="T28" fmla="*/ 138 w 188"/>
                  <a:gd name="T29" fmla="*/ 30 h 142"/>
                  <a:gd name="T30" fmla="*/ 160 w 188"/>
                  <a:gd name="T31" fmla="*/ 46 h 142"/>
                  <a:gd name="T32" fmla="*/ 176 w 188"/>
                  <a:gd name="T33" fmla="*/ 62 h 142"/>
                  <a:gd name="T34" fmla="*/ 188 w 188"/>
                  <a:gd name="T35" fmla="*/ 94 h 142"/>
                  <a:gd name="T36" fmla="*/ 164 w 188"/>
                  <a:gd name="T37" fmla="*/ 114 h 142"/>
                  <a:gd name="T38" fmla="*/ 136 w 188"/>
                  <a:gd name="T39" fmla="*/ 108 h 142"/>
                  <a:gd name="T40" fmla="*/ 84 w 188"/>
                  <a:gd name="T41" fmla="*/ 94 h 1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8" h="142">
                    <a:moveTo>
                      <a:pt x="84" y="94"/>
                    </a:moveTo>
                    <a:cubicBezTo>
                      <a:pt x="75" y="95"/>
                      <a:pt x="64" y="92"/>
                      <a:pt x="56" y="96"/>
                    </a:cubicBezTo>
                    <a:cubicBezTo>
                      <a:pt x="49" y="100"/>
                      <a:pt x="62" y="120"/>
                      <a:pt x="62" y="120"/>
                    </a:cubicBezTo>
                    <a:cubicBezTo>
                      <a:pt x="61" y="126"/>
                      <a:pt x="62" y="132"/>
                      <a:pt x="60" y="138"/>
                    </a:cubicBezTo>
                    <a:cubicBezTo>
                      <a:pt x="59" y="140"/>
                      <a:pt x="56" y="142"/>
                      <a:pt x="54" y="142"/>
                    </a:cubicBezTo>
                    <a:cubicBezTo>
                      <a:pt x="48" y="141"/>
                      <a:pt x="48" y="123"/>
                      <a:pt x="46" y="120"/>
                    </a:cubicBezTo>
                    <a:cubicBezTo>
                      <a:pt x="44" y="116"/>
                      <a:pt x="38" y="116"/>
                      <a:pt x="34" y="114"/>
                    </a:cubicBezTo>
                    <a:cubicBezTo>
                      <a:pt x="21" y="118"/>
                      <a:pt x="24" y="120"/>
                      <a:pt x="8" y="118"/>
                    </a:cubicBezTo>
                    <a:cubicBezTo>
                      <a:pt x="4" y="106"/>
                      <a:pt x="0" y="102"/>
                      <a:pt x="8" y="90"/>
                    </a:cubicBezTo>
                    <a:cubicBezTo>
                      <a:pt x="11" y="79"/>
                      <a:pt x="11" y="72"/>
                      <a:pt x="20" y="66"/>
                    </a:cubicBezTo>
                    <a:cubicBezTo>
                      <a:pt x="27" y="56"/>
                      <a:pt x="21" y="48"/>
                      <a:pt x="12" y="42"/>
                    </a:cubicBezTo>
                    <a:cubicBezTo>
                      <a:pt x="7" y="27"/>
                      <a:pt x="4" y="14"/>
                      <a:pt x="22" y="8"/>
                    </a:cubicBezTo>
                    <a:cubicBezTo>
                      <a:pt x="31" y="10"/>
                      <a:pt x="39" y="12"/>
                      <a:pt x="48" y="14"/>
                    </a:cubicBezTo>
                    <a:cubicBezTo>
                      <a:pt x="56" y="11"/>
                      <a:pt x="55" y="7"/>
                      <a:pt x="60" y="0"/>
                    </a:cubicBezTo>
                    <a:cubicBezTo>
                      <a:pt x="88" y="3"/>
                      <a:pt x="111" y="23"/>
                      <a:pt x="138" y="30"/>
                    </a:cubicBezTo>
                    <a:cubicBezTo>
                      <a:pt x="146" y="35"/>
                      <a:pt x="152" y="41"/>
                      <a:pt x="160" y="46"/>
                    </a:cubicBezTo>
                    <a:cubicBezTo>
                      <a:pt x="165" y="53"/>
                      <a:pt x="169" y="57"/>
                      <a:pt x="176" y="62"/>
                    </a:cubicBezTo>
                    <a:cubicBezTo>
                      <a:pt x="183" y="72"/>
                      <a:pt x="184" y="83"/>
                      <a:pt x="188" y="94"/>
                    </a:cubicBezTo>
                    <a:cubicBezTo>
                      <a:pt x="184" y="106"/>
                      <a:pt x="176" y="110"/>
                      <a:pt x="164" y="114"/>
                    </a:cubicBezTo>
                    <a:cubicBezTo>
                      <a:pt x="154" y="113"/>
                      <a:pt x="145" y="111"/>
                      <a:pt x="136" y="108"/>
                    </a:cubicBezTo>
                    <a:cubicBezTo>
                      <a:pt x="120" y="92"/>
                      <a:pt x="106" y="92"/>
                      <a:pt x="84" y="9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7" name="Freeform 73"/>
              <p:cNvSpPr>
                <a:spLocks/>
              </p:cNvSpPr>
              <p:nvPr/>
            </p:nvSpPr>
            <p:spPr bwMode="gray">
              <a:xfrm>
                <a:off x="886" y="2859"/>
                <a:ext cx="208" cy="159"/>
              </a:xfrm>
              <a:custGeom>
                <a:avLst/>
                <a:gdLst>
                  <a:gd name="T0" fmla="*/ 170 w 208"/>
                  <a:gd name="T1" fmla="*/ 101 h 159"/>
                  <a:gd name="T2" fmla="*/ 188 w 208"/>
                  <a:gd name="T3" fmla="*/ 93 h 159"/>
                  <a:gd name="T4" fmla="*/ 208 w 208"/>
                  <a:gd name="T5" fmla="*/ 61 h 159"/>
                  <a:gd name="T6" fmla="*/ 192 w 208"/>
                  <a:gd name="T7" fmla="*/ 13 h 159"/>
                  <a:gd name="T8" fmla="*/ 174 w 208"/>
                  <a:gd name="T9" fmla="*/ 7 h 159"/>
                  <a:gd name="T10" fmla="*/ 168 w 208"/>
                  <a:gd name="T11" fmla="*/ 5 h 159"/>
                  <a:gd name="T12" fmla="*/ 138 w 208"/>
                  <a:gd name="T13" fmla="*/ 13 h 159"/>
                  <a:gd name="T14" fmla="*/ 126 w 208"/>
                  <a:gd name="T15" fmla="*/ 17 h 159"/>
                  <a:gd name="T16" fmla="*/ 62 w 208"/>
                  <a:gd name="T17" fmla="*/ 5 h 159"/>
                  <a:gd name="T18" fmla="*/ 0 w 208"/>
                  <a:gd name="T19" fmla="*/ 15 h 159"/>
                  <a:gd name="T20" fmla="*/ 8 w 208"/>
                  <a:gd name="T21" fmla="*/ 33 h 159"/>
                  <a:gd name="T22" fmla="*/ 10 w 208"/>
                  <a:gd name="T23" fmla="*/ 39 h 159"/>
                  <a:gd name="T24" fmla="*/ 34 w 208"/>
                  <a:gd name="T25" fmla="*/ 105 h 159"/>
                  <a:gd name="T26" fmla="*/ 42 w 208"/>
                  <a:gd name="T27" fmla="*/ 117 h 159"/>
                  <a:gd name="T28" fmla="*/ 54 w 208"/>
                  <a:gd name="T29" fmla="*/ 159 h 159"/>
                  <a:gd name="T30" fmla="*/ 92 w 208"/>
                  <a:gd name="T31" fmla="*/ 157 h 159"/>
                  <a:gd name="T32" fmla="*/ 110 w 208"/>
                  <a:gd name="T33" fmla="*/ 129 h 159"/>
                  <a:gd name="T34" fmla="*/ 160 w 208"/>
                  <a:gd name="T35" fmla="*/ 119 h 159"/>
                  <a:gd name="T36" fmla="*/ 170 w 208"/>
                  <a:gd name="T37" fmla="*/ 101 h 15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08" h="159">
                    <a:moveTo>
                      <a:pt x="170" y="101"/>
                    </a:moveTo>
                    <a:cubicBezTo>
                      <a:pt x="175" y="97"/>
                      <a:pt x="188" y="93"/>
                      <a:pt x="188" y="93"/>
                    </a:cubicBezTo>
                    <a:cubicBezTo>
                      <a:pt x="193" y="77"/>
                      <a:pt x="190" y="67"/>
                      <a:pt x="208" y="61"/>
                    </a:cubicBezTo>
                    <a:cubicBezTo>
                      <a:pt x="206" y="51"/>
                      <a:pt x="201" y="19"/>
                      <a:pt x="192" y="13"/>
                    </a:cubicBezTo>
                    <a:cubicBezTo>
                      <a:pt x="192" y="13"/>
                      <a:pt x="177" y="8"/>
                      <a:pt x="174" y="7"/>
                    </a:cubicBezTo>
                    <a:cubicBezTo>
                      <a:pt x="172" y="6"/>
                      <a:pt x="168" y="5"/>
                      <a:pt x="168" y="5"/>
                    </a:cubicBezTo>
                    <a:cubicBezTo>
                      <a:pt x="150" y="7"/>
                      <a:pt x="151" y="7"/>
                      <a:pt x="138" y="13"/>
                    </a:cubicBezTo>
                    <a:cubicBezTo>
                      <a:pt x="134" y="15"/>
                      <a:pt x="126" y="17"/>
                      <a:pt x="126" y="17"/>
                    </a:cubicBezTo>
                    <a:cubicBezTo>
                      <a:pt x="112" y="38"/>
                      <a:pt x="79" y="11"/>
                      <a:pt x="62" y="5"/>
                    </a:cubicBezTo>
                    <a:cubicBezTo>
                      <a:pt x="53" y="5"/>
                      <a:pt x="10" y="0"/>
                      <a:pt x="0" y="15"/>
                    </a:cubicBezTo>
                    <a:cubicBezTo>
                      <a:pt x="6" y="25"/>
                      <a:pt x="3" y="19"/>
                      <a:pt x="8" y="33"/>
                    </a:cubicBezTo>
                    <a:cubicBezTo>
                      <a:pt x="9" y="35"/>
                      <a:pt x="10" y="39"/>
                      <a:pt x="10" y="39"/>
                    </a:cubicBezTo>
                    <a:cubicBezTo>
                      <a:pt x="6" y="57"/>
                      <a:pt x="13" y="98"/>
                      <a:pt x="34" y="105"/>
                    </a:cubicBezTo>
                    <a:cubicBezTo>
                      <a:pt x="40" y="124"/>
                      <a:pt x="30" y="96"/>
                      <a:pt x="42" y="117"/>
                    </a:cubicBezTo>
                    <a:cubicBezTo>
                      <a:pt x="49" y="130"/>
                      <a:pt x="45" y="146"/>
                      <a:pt x="54" y="159"/>
                    </a:cubicBezTo>
                    <a:cubicBezTo>
                      <a:pt x="67" y="158"/>
                      <a:pt x="79" y="159"/>
                      <a:pt x="92" y="157"/>
                    </a:cubicBezTo>
                    <a:cubicBezTo>
                      <a:pt x="104" y="155"/>
                      <a:pt x="99" y="135"/>
                      <a:pt x="110" y="129"/>
                    </a:cubicBezTo>
                    <a:cubicBezTo>
                      <a:pt x="125" y="121"/>
                      <a:pt x="144" y="120"/>
                      <a:pt x="160" y="119"/>
                    </a:cubicBezTo>
                    <a:cubicBezTo>
                      <a:pt x="162" y="112"/>
                      <a:pt x="162" y="101"/>
                      <a:pt x="170" y="10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8" name="Freeform 74"/>
              <p:cNvSpPr>
                <a:spLocks/>
              </p:cNvSpPr>
              <p:nvPr/>
            </p:nvSpPr>
            <p:spPr bwMode="gray">
              <a:xfrm>
                <a:off x="622" y="2789"/>
                <a:ext cx="318" cy="295"/>
              </a:xfrm>
              <a:custGeom>
                <a:avLst/>
                <a:gdLst>
                  <a:gd name="T0" fmla="*/ 32 w 318"/>
                  <a:gd name="T1" fmla="*/ 33 h 295"/>
                  <a:gd name="T2" fmla="*/ 76 w 318"/>
                  <a:gd name="T3" fmla="*/ 11 h 295"/>
                  <a:gd name="T4" fmla="*/ 84 w 318"/>
                  <a:gd name="T5" fmla="*/ 3 h 295"/>
                  <a:gd name="T6" fmla="*/ 88 w 318"/>
                  <a:gd name="T7" fmla="*/ 9 h 295"/>
                  <a:gd name="T8" fmla="*/ 100 w 318"/>
                  <a:gd name="T9" fmla="*/ 17 h 295"/>
                  <a:gd name="T10" fmla="*/ 114 w 318"/>
                  <a:gd name="T11" fmla="*/ 33 h 295"/>
                  <a:gd name="T12" fmla="*/ 166 w 318"/>
                  <a:gd name="T13" fmla="*/ 73 h 295"/>
                  <a:gd name="T14" fmla="*/ 184 w 318"/>
                  <a:gd name="T15" fmla="*/ 79 h 295"/>
                  <a:gd name="T16" fmla="*/ 218 w 318"/>
                  <a:gd name="T17" fmla="*/ 81 h 295"/>
                  <a:gd name="T18" fmla="*/ 228 w 318"/>
                  <a:gd name="T19" fmla="*/ 97 h 295"/>
                  <a:gd name="T20" fmla="*/ 262 w 318"/>
                  <a:gd name="T21" fmla="*/ 101 h 295"/>
                  <a:gd name="T22" fmla="*/ 272 w 318"/>
                  <a:gd name="T23" fmla="*/ 111 h 295"/>
                  <a:gd name="T24" fmla="*/ 282 w 318"/>
                  <a:gd name="T25" fmla="*/ 149 h 295"/>
                  <a:gd name="T26" fmla="*/ 298 w 318"/>
                  <a:gd name="T27" fmla="*/ 165 h 295"/>
                  <a:gd name="T28" fmla="*/ 312 w 318"/>
                  <a:gd name="T29" fmla="*/ 195 h 295"/>
                  <a:gd name="T30" fmla="*/ 318 w 318"/>
                  <a:gd name="T31" fmla="*/ 213 h 295"/>
                  <a:gd name="T32" fmla="*/ 276 w 318"/>
                  <a:gd name="T33" fmla="*/ 245 h 295"/>
                  <a:gd name="T34" fmla="*/ 256 w 318"/>
                  <a:gd name="T35" fmla="*/ 255 h 295"/>
                  <a:gd name="T36" fmla="*/ 182 w 318"/>
                  <a:gd name="T37" fmla="*/ 261 h 295"/>
                  <a:gd name="T38" fmla="*/ 160 w 318"/>
                  <a:gd name="T39" fmla="*/ 295 h 295"/>
                  <a:gd name="T40" fmla="*/ 136 w 318"/>
                  <a:gd name="T41" fmla="*/ 237 h 295"/>
                  <a:gd name="T42" fmla="*/ 102 w 318"/>
                  <a:gd name="T43" fmla="*/ 201 h 295"/>
                  <a:gd name="T44" fmla="*/ 76 w 318"/>
                  <a:gd name="T45" fmla="*/ 169 h 295"/>
                  <a:gd name="T46" fmla="*/ 82 w 318"/>
                  <a:gd name="T47" fmla="*/ 143 h 295"/>
                  <a:gd name="T48" fmla="*/ 70 w 318"/>
                  <a:gd name="T49" fmla="*/ 127 h 295"/>
                  <a:gd name="T50" fmla="*/ 52 w 318"/>
                  <a:gd name="T51" fmla="*/ 111 h 295"/>
                  <a:gd name="T52" fmla="*/ 12 w 318"/>
                  <a:gd name="T53" fmla="*/ 83 h 295"/>
                  <a:gd name="T54" fmla="*/ 0 w 318"/>
                  <a:gd name="T55" fmla="*/ 65 h 295"/>
                  <a:gd name="T56" fmla="*/ 12 w 318"/>
                  <a:gd name="T57" fmla="*/ 61 h 295"/>
                  <a:gd name="T58" fmla="*/ 32 w 318"/>
                  <a:gd name="T59" fmla="*/ 33 h 29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318" h="295">
                    <a:moveTo>
                      <a:pt x="32" y="33"/>
                    </a:moveTo>
                    <a:cubicBezTo>
                      <a:pt x="49" y="29"/>
                      <a:pt x="61" y="21"/>
                      <a:pt x="76" y="11"/>
                    </a:cubicBezTo>
                    <a:cubicBezTo>
                      <a:pt x="77" y="8"/>
                      <a:pt x="78" y="0"/>
                      <a:pt x="84" y="3"/>
                    </a:cubicBezTo>
                    <a:cubicBezTo>
                      <a:pt x="86" y="4"/>
                      <a:pt x="86" y="7"/>
                      <a:pt x="88" y="9"/>
                    </a:cubicBezTo>
                    <a:cubicBezTo>
                      <a:pt x="92" y="12"/>
                      <a:pt x="100" y="17"/>
                      <a:pt x="100" y="17"/>
                    </a:cubicBezTo>
                    <a:cubicBezTo>
                      <a:pt x="109" y="31"/>
                      <a:pt x="104" y="26"/>
                      <a:pt x="114" y="33"/>
                    </a:cubicBezTo>
                    <a:cubicBezTo>
                      <a:pt x="119" y="49"/>
                      <a:pt x="151" y="63"/>
                      <a:pt x="166" y="73"/>
                    </a:cubicBezTo>
                    <a:cubicBezTo>
                      <a:pt x="171" y="77"/>
                      <a:pt x="184" y="79"/>
                      <a:pt x="184" y="79"/>
                    </a:cubicBezTo>
                    <a:cubicBezTo>
                      <a:pt x="198" y="77"/>
                      <a:pt x="205" y="77"/>
                      <a:pt x="218" y="81"/>
                    </a:cubicBezTo>
                    <a:cubicBezTo>
                      <a:pt x="220" y="90"/>
                      <a:pt x="219" y="94"/>
                      <a:pt x="228" y="97"/>
                    </a:cubicBezTo>
                    <a:cubicBezTo>
                      <a:pt x="244" y="95"/>
                      <a:pt x="250" y="93"/>
                      <a:pt x="262" y="101"/>
                    </a:cubicBezTo>
                    <a:cubicBezTo>
                      <a:pt x="265" y="105"/>
                      <a:pt x="270" y="107"/>
                      <a:pt x="272" y="111"/>
                    </a:cubicBezTo>
                    <a:cubicBezTo>
                      <a:pt x="279" y="122"/>
                      <a:pt x="277" y="137"/>
                      <a:pt x="282" y="149"/>
                    </a:cubicBezTo>
                    <a:cubicBezTo>
                      <a:pt x="285" y="156"/>
                      <a:pt x="298" y="165"/>
                      <a:pt x="298" y="165"/>
                    </a:cubicBezTo>
                    <a:cubicBezTo>
                      <a:pt x="305" y="176"/>
                      <a:pt x="308" y="183"/>
                      <a:pt x="312" y="195"/>
                    </a:cubicBezTo>
                    <a:cubicBezTo>
                      <a:pt x="314" y="201"/>
                      <a:pt x="318" y="213"/>
                      <a:pt x="318" y="213"/>
                    </a:cubicBezTo>
                    <a:cubicBezTo>
                      <a:pt x="315" y="241"/>
                      <a:pt x="301" y="242"/>
                      <a:pt x="276" y="245"/>
                    </a:cubicBezTo>
                    <a:cubicBezTo>
                      <a:pt x="272" y="258"/>
                      <a:pt x="272" y="257"/>
                      <a:pt x="256" y="255"/>
                    </a:cubicBezTo>
                    <a:cubicBezTo>
                      <a:pt x="238" y="249"/>
                      <a:pt x="202" y="260"/>
                      <a:pt x="182" y="261"/>
                    </a:cubicBezTo>
                    <a:cubicBezTo>
                      <a:pt x="175" y="283"/>
                      <a:pt x="185" y="291"/>
                      <a:pt x="160" y="295"/>
                    </a:cubicBezTo>
                    <a:cubicBezTo>
                      <a:pt x="153" y="275"/>
                      <a:pt x="161" y="245"/>
                      <a:pt x="136" y="237"/>
                    </a:cubicBezTo>
                    <a:cubicBezTo>
                      <a:pt x="124" y="220"/>
                      <a:pt x="125" y="205"/>
                      <a:pt x="102" y="201"/>
                    </a:cubicBezTo>
                    <a:cubicBezTo>
                      <a:pt x="86" y="185"/>
                      <a:pt x="98" y="180"/>
                      <a:pt x="76" y="169"/>
                    </a:cubicBezTo>
                    <a:cubicBezTo>
                      <a:pt x="72" y="158"/>
                      <a:pt x="79" y="153"/>
                      <a:pt x="82" y="143"/>
                    </a:cubicBezTo>
                    <a:cubicBezTo>
                      <a:pt x="79" y="135"/>
                      <a:pt x="77" y="132"/>
                      <a:pt x="70" y="127"/>
                    </a:cubicBezTo>
                    <a:cubicBezTo>
                      <a:pt x="68" y="120"/>
                      <a:pt x="59" y="113"/>
                      <a:pt x="52" y="111"/>
                    </a:cubicBezTo>
                    <a:cubicBezTo>
                      <a:pt x="48" y="98"/>
                      <a:pt x="23" y="91"/>
                      <a:pt x="12" y="83"/>
                    </a:cubicBezTo>
                    <a:cubicBezTo>
                      <a:pt x="8" y="77"/>
                      <a:pt x="0" y="65"/>
                      <a:pt x="0" y="65"/>
                    </a:cubicBezTo>
                    <a:cubicBezTo>
                      <a:pt x="4" y="64"/>
                      <a:pt x="8" y="62"/>
                      <a:pt x="12" y="61"/>
                    </a:cubicBezTo>
                    <a:cubicBezTo>
                      <a:pt x="17" y="59"/>
                      <a:pt x="8" y="21"/>
                      <a:pt x="32" y="3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209" name="Freeform 75"/>
              <p:cNvSpPr>
                <a:spLocks/>
              </p:cNvSpPr>
              <p:nvPr/>
            </p:nvSpPr>
            <p:spPr bwMode="gray">
              <a:xfrm>
                <a:off x="930" y="2920"/>
                <a:ext cx="422" cy="368"/>
              </a:xfrm>
              <a:custGeom>
                <a:avLst/>
                <a:gdLst>
                  <a:gd name="T0" fmla="*/ 374 w 422"/>
                  <a:gd name="T1" fmla="*/ 228 h 368"/>
                  <a:gd name="T2" fmla="*/ 312 w 422"/>
                  <a:gd name="T3" fmla="*/ 246 h 368"/>
                  <a:gd name="T4" fmla="*/ 294 w 422"/>
                  <a:gd name="T5" fmla="*/ 244 h 368"/>
                  <a:gd name="T6" fmla="*/ 276 w 422"/>
                  <a:gd name="T7" fmla="*/ 226 h 368"/>
                  <a:gd name="T8" fmla="*/ 260 w 422"/>
                  <a:gd name="T9" fmla="*/ 230 h 368"/>
                  <a:gd name="T10" fmla="*/ 244 w 422"/>
                  <a:gd name="T11" fmla="*/ 200 h 368"/>
                  <a:gd name="T12" fmla="*/ 236 w 422"/>
                  <a:gd name="T13" fmla="*/ 188 h 368"/>
                  <a:gd name="T14" fmla="*/ 250 w 422"/>
                  <a:gd name="T15" fmla="*/ 178 h 368"/>
                  <a:gd name="T16" fmla="*/ 236 w 422"/>
                  <a:gd name="T17" fmla="*/ 160 h 368"/>
                  <a:gd name="T18" fmla="*/ 230 w 422"/>
                  <a:gd name="T19" fmla="*/ 156 h 368"/>
                  <a:gd name="T20" fmla="*/ 196 w 422"/>
                  <a:gd name="T21" fmla="*/ 50 h 368"/>
                  <a:gd name="T22" fmla="*/ 164 w 422"/>
                  <a:gd name="T23" fmla="*/ 0 h 368"/>
                  <a:gd name="T24" fmla="*/ 140 w 422"/>
                  <a:gd name="T25" fmla="*/ 28 h 368"/>
                  <a:gd name="T26" fmla="*/ 122 w 422"/>
                  <a:gd name="T27" fmla="*/ 38 h 368"/>
                  <a:gd name="T28" fmla="*/ 66 w 422"/>
                  <a:gd name="T29" fmla="*/ 62 h 368"/>
                  <a:gd name="T30" fmla="*/ 48 w 422"/>
                  <a:gd name="T31" fmla="*/ 82 h 368"/>
                  <a:gd name="T32" fmla="*/ 0 w 422"/>
                  <a:gd name="T33" fmla="*/ 104 h 368"/>
                  <a:gd name="T34" fmla="*/ 18 w 422"/>
                  <a:gd name="T35" fmla="*/ 110 h 368"/>
                  <a:gd name="T36" fmla="*/ 26 w 422"/>
                  <a:gd name="T37" fmla="*/ 122 h 368"/>
                  <a:gd name="T38" fmla="*/ 30 w 422"/>
                  <a:gd name="T39" fmla="*/ 134 h 368"/>
                  <a:gd name="T40" fmla="*/ 76 w 422"/>
                  <a:gd name="T41" fmla="*/ 144 h 368"/>
                  <a:gd name="T42" fmla="*/ 78 w 422"/>
                  <a:gd name="T43" fmla="*/ 164 h 368"/>
                  <a:gd name="T44" fmla="*/ 94 w 422"/>
                  <a:gd name="T45" fmla="*/ 172 h 368"/>
                  <a:gd name="T46" fmla="*/ 130 w 422"/>
                  <a:gd name="T47" fmla="*/ 244 h 368"/>
                  <a:gd name="T48" fmla="*/ 158 w 422"/>
                  <a:gd name="T49" fmla="*/ 246 h 368"/>
                  <a:gd name="T50" fmla="*/ 160 w 422"/>
                  <a:gd name="T51" fmla="*/ 252 h 368"/>
                  <a:gd name="T52" fmla="*/ 178 w 422"/>
                  <a:gd name="T53" fmla="*/ 264 h 368"/>
                  <a:gd name="T54" fmla="*/ 200 w 422"/>
                  <a:gd name="T55" fmla="*/ 256 h 368"/>
                  <a:gd name="T56" fmla="*/ 220 w 422"/>
                  <a:gd name="T57" fmla="*/ 258 h 368"/>
                  <a:gd name="T58" fmla="*/ 232 w 422"/>
                  <a:gd name="T59" fmla="*/ 266 h 368"/>
                  <a:gd name="T60" fmla="*/ 242 w 422"/>
                  <a:gd name="T61" fmla="*/ 276 h 368"/>
                  <a:gd name="T62" fmla="*/ 254 w 422"/>
                  <a:gd name="T63" fmla="*/ 280 h 368"/>
                  <a:gd name="T64" fmla="*/ 298 w 422"/>
                  <a:gd name="T65" fmla="*/ 292 h 368"/>
                  <a:gd name="T66" fmla="*/ 308 w 422"/>
                  <a:gd name="T67" fmla="*/ 340 h 368"/>
                  <a:gd name="T68" fmla="*/ 334 w 422"/>
                  <a:gd name="T69" fmla="*/ 362 h 368"/>
                  <a:gd name="T70" fmla="*/ 360 w 422"/>
                  <a:gd name="T71" fmla="*/ 352 h 368"/>
                  <a:gd name="T72" fmla="*/ 362 w 422"/>
                  <a:gd name="T73" fmla="*/ 358 h 368"/>
                  <a:gd name="T74" fmla="*/ 374 w 422"/>
                  <a:gd name="T75" fmla="*/ 362 h 368"/>
                  <a:gd name="T76" fmla="*/ 386 w 422"/>
                  <a:gd name="T77" fmla="*/ 354 h 368"/>
                  <a:gd name="T78" fmla="*/ 398 w 422"/>
                  <a:gd name="T79" fmla="*/ 358 h 368"/>
                  <a:gd name="T80" fmla="*/ 416 w 422"/>
                  <a:gd name="T81" fmla="*/ 368 h 368"/>
                  <a:gd name="T82" fmla="*/ 418 w 422"/>
                  <a:gd name="T83" fmla="*/ 350 h 368"/>
                  <a:gd name="T84" fmla="*/ 422 w 422"/>
                  <a:gd name="T85" fmla="*/ 338 h 368"/>
                  <a:gd name="T86" fmla="*/ 406 w 422"/>
                  <a:gd name="T87" fmla="*/ 320 h 368"/>
                  <a:gd name="T88" fmla="*/ 394 w 422"/>
                  <a:gd name="T89" fmla="*/ 312 h 368"/>
                  <a:gd name="T90" fmla="*/ 386 w 422"/>
                  <a:gd name="T91" fmla="*/ 294 h 368"/>
                  <a:gd name="T92" fmla="*/ 374 w 422"/>
                  <a:gd name="T93" fmla="*/ 228 h 36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22" h="368">
                    <a:moveTo>
                      <a:pt x="374" y="228"/>
                    </a:moveTo>
                    <a:cubicBezTo>
                      <a:pt x="333" y="231"/>
                      <a:pt x="341" y="236"/>
                      <a:pt x="312" y="246"/>
                    </a:cubicBezTo>
                    <a:cubicBezTo>
                      <a:pt x="306" y="245"/>
                      <a:pt x="300" y="246"/>
                      <a:pt x="294" y="244"/>
                    </a:cubicBezTo>
                    <a:cubicBezTo>
                      <a:pt x="292" y="243"/>
                      <a:pt x="287" y="230"/>
                      <a:pt x="276" y="226"/>
                    </a:cubicBezTo>
                    <a:cubicBezTo>
                      <a:pt x="266" y="229"/>
                      <a:pt x="270" y="237"/>
                      <a:pt x="260" y="230"/>
                    </a:cubicBezTo>
                    <a:cubicBezTo>
                      <a:pt x="256" y="219"/>
                      <a:pt x="251" y="209"/>
                      <a:pt x="244" y="200"/>
                    </a:cubicBezTo>
                    <a:cubicBezTo>
                      <a:pt x="241" y="196"/>
                      <a:pt x="236" y="188"/>
                      <a:pt x="236" y="188"/>
                    </a:cubicBezTo>
                    <a:cubicBezTo>
                      <a:pt x="250" y="183"/>
                      <a:pt x="247" y="188"/>
                      <a:pt x="250" y="178"/>
                    </a:cubicBezTo>
                    <a:cubicBezTo>
                      <a:pt x="247" y="163"/>
                      <a:pt x="251" y="170"/>
                      <a:pt x="236" y="160"/>
                    </a:cubicBezTo>
                    <a:cubicBezTo>
                      <a:pt x="234" y="159"/>
                      <a:pt x="230" y="156"/>
                      <a:pt x="230" y="156"/>
                    </a:cubicBezTo>
                    <a:cubicBezTo>
                      <a:pt x="209" y="124"/>
                      <a:pt x="206" y="87"/>
                      <a:pt x="196" y="50"/>
                    </a:cubicBezTo>
                    <a:cubicBezTo>
                      <a:pt x="190" y="29"/>
                      <a:pt x="187" y="8"/>
                      <a:pt x="164" y="0"/>
                    </a:cubicBezTo>
                    <a:cubicBezTo>
                      <a:pt x="145" y="4"/>
                      <a:pt x="153" y="17"/>
                      <a:pt x="140" y="28"/>
                    </a:cubicBezTo>
                    <a:cubicBezTo>
                      <a:pt x="135" y="32"/>
                      <a:pt x="122" y="38"/>
                      <a:pt x="122" y="38"/>
                    </a:cubicBezTo>
                    <a:cubicBezTo>
                      <a:pt x="104" y="65"/>
                      <a:pt x="108" y="60"/>
                      <a:pt x="66" y="62"/>
                    </a:cubicBezTo>
                    <a:cubicBezTo>
                      <a:pt x="58" y="68"/>
                      <a:pt x="57" y="76"/>
                      <a:pt x="48" y="82"/>
                    </a:cubicBezTo>
                    <a:cubicBezTo>
                      <a:pt x="39" y="96"/>
                      <a:pt x="15" y="99"/>
                      <a:pt x="0" y="104"/>
                    </a:cubicBezTo>
                    <a:cubicBezTo>
                      <a:pt x="6" y="106"/>
                      <a:pt x="18" y="110"/>
                      <a:pt x="18" y="110"/>
                    </a:cubicBezTo>
                    <a:cubicBezTo>
                      <a:pt x="21" y="114"/>
                      <a:pt x="23" y="118"/>
                      <a:pt x="26" y="122"/>
                    </a:cubicBezTo>
                    <a:cubicBezTo>
                      <a:pt x="28" y="126"/>
                      <a:pt x="26" y="132"/>
                      <a:pt x="30" y="134"/>
                    </a:cubicBezTo>
                    <a:cubicBezTo>
                      <a:pt x="45" y="144"/>
                      <a:pt x="57" y="143"/>
                      <a:pt x="76" y="144"/>
                    </a:cubicBezTo>
                    <a:cubicBezTo>
                      <a:pt x="77" y="151"/>
                      <a:pt x="74" y="158"/>
                      <a:pt x="78" y="164"/>
                    </a:cubicBezTo>
                    <a:cubicBezTo>
                      <a:pt x="81" y="169"/>
                      <a:pt x="94" y="172"/>
                      <a:pt x="94" y="172"/>
                    </a:cubicBezTo>
                    <a:cubicBezTo>
                      <a:pt x="108" y="193"/>
                      <a:pt x="103" y="235"/>
                      <a:pt x="130" y="244"/>
                    </a:cubicBezTo>
                    <a:cubicBezTo>
                      <a:pt x="137" y="233"/>
                      <a:pt x="152" y="234"/>
                      <a:pt x="158" y="246"/>
                    </a:cubicBezTo>
                    <a:cubicBezTo>
                      <a:pt x="159" y="248"/>
                      <a:pt x="159" y="251"/>
                      <a:pt x="160" y="252"/>
                    </a:cubicBezTo>
                    <a:cubicBezTo>
                      <a:pt x="165" y="257"/>
                      <a:pt x="178" y="264"/>
                      <a:pt x="178" y="264"/>
                    </a:cubicBezTo>
                    <a:cubicBezTo>
                      <a:pt x="187" y="262"/>
                      <a:pt x="192" y="261"/>
                      <a:pt x="200" y="256"/>
                    </a:cubicBezTo>
                    <a:cubicBezTo>
                      <a:pt x="207" y="257"/>
                      <a:pt x="214" y="256"/>
                      <a:pt x="220" y="258"/>
                    </a:cubicBezTo>
                    <a:cubicBezTo>
                      <a:pt x="225" y="259"/>
                      <a:pt x="232" y="266"/>
                      <a:pt x="232" y="266"/>
                    </a:cubicBezTo>
                    <a:cubicBezTo>
                      <a:pt x="236" y="271"/>
                      <a:pt x="236" y="273"/>
                      <a:pt x="242" y="276"/>
                    </a:cubicBezTo>
                    <a:cubicBezTo>
                      <a:pt x="246" y="278"/>
                      <a:pt x="254" y="280"/>
                      <a:pt x="254" y="280"/>
                    </a:cubicBezTo>
                    <a:cubicBezTo>
                      <a:pt x="282" y="275"/>
                      <a:pt x="278" y="285"/>
                      <a:pt x="298" y="292"/>
                    </a:cubicBezTo>
                    <a:cubicBezTo>
                      <a:pt x="304" y="300"/>
                      <a:pt x="303" y="326"/>
                      <a:pt x="308" y="340"/>
                    </a:cubicBezTo>
                    <a:cubicBezTo>
                      <a:pt x="312" y="351"/>
                      <a:pt x="334" y="362"/>
                      <a:pt x="334" y="362"/>
                    </a:cubicBezTo>
                    <a:cubicBezTo>
                      <a:pt x="345" y="345"/>
                      <a:pt x="337" y="349"/>
                      <a:pt x="360" y="352"/>
                    </a:cubicBezTo>
                    <a:cubicBezTo>
                      <a:pt x="361" y="354"/>
                      <a:pt x="360" y="357"/>
                      <a:pt x="362" y="358"/>
                    </a:cubicBezTo>
                    <a:cubicBezTo>
                      <a:pt x="365" y="360"/>
                      <a:pt x="374" y="362"/>
                      <a:pt x="374" y="362"/>
                    </a:cubicBezTo>
                    <a:cubicBezTo>
                      <a:pt x="378" y="359"/>
                      <a:pt x="382" y="357"/>
                      <a:pt x="386" y="354"/>
                    </a:cubicBezTo>
                    <a:cubicBezTo>
                      <a:pt x="390" y="352"/>
                      <a:pt x="398" y="358"/>
                      <a:pt x="398" y="358"/>
                    </a:cubicBezTo>
                    <a:cubicBezTo>
                      <a:pt x="403" y="363"/>
                      <a:pt x="416" y="368"/>
                      <a:pt x="416" y="368"/>
                    </a:cubicBezTo>
                    <a:cubicBezTo>
                      <a:pt x="417" y="362"/>
                      <a:pt x="417" y="356"/>
                      <a:pt x="418" y="350"/>
                    </a:cubicBezTo>
                    <a:cubicBezTo>
                      <a:pt x="419" y="346"/>
                      <a:pt x="422" y="338"/>
                      <a:pt x="422" y="338"/>
                    </a:cubicBezTo>
                    <a:cubicBezTo>
                      <a:pt x="416" y="332"/>
                      <a:pt x="412" y="325"/>
                      <a:pt x="406" y="320"/>
                    </a:cubicBezTo>
                    <a:cubicBezTo>
                      <a:pt x="402" y="317"/>
                      <a:pt x="394" y="312"/>
                      <a:pt x="394" y="312"/>
                    </a:cubicBezTo>
                    <a:cubicBezTo>
                      <a:pt x="392" y="305"/>
                      <a:pt x="388" y="301"/>
                      <a:pt x="386" y="294"/>
                    </a:cubicBezTo>
                    <a:cubicBezTo>
                      <a:pt x="390" y="269"/>
                      <a:pt x="393" y="247"/>
                      <a:pt x="374" y="22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</p:grpSp>
        <p:grpSp>
          <p:nvGrpSpPr>
            <p:cNvPr id="150" name="Group 76"/>
            <p:cNvGrpSpPr>
              <a:grpSpLocks/>
            </p:cNvGrpSpPr>
            <p:nvPr/>
          </p:nvGrpSpPr>
          <p:grpSpPr bwMode="auto">
            <a:xfrm>
              <a:off x="809625" y="3460750"/>
              <a:ext cx="1195388" cy="996950"/>
              <a:chOff x="313" y="2238"/>
              <a:chExt cx="783" cy="654"/>
            </a:xfrm>
            <a:grpFill/>
          </p:grpSpPr>
          <p:sp>
            <p:nvSpPr>
              <p:cNvPr id="179" name="Freeform 77"/>
              <p:cNvSpPr>
                <a:spLocks/>
              </p:cNvSpPr>
              <p:nvPr/>
            </p:nvSpPr>
            <p:spPr bwMode="gray">
              <a:xfrm>
                <a:off x="814" y="2406"/>
                <a:ext cx="282" cy="161"/>
              </a:xfrm>
              <a:custGeom>
                <a:avLst/>
                <a:gdLst>
                  <a:gd name="T0" fmla="*/ 178 w 282"/>
                  <a:gd name="T1" fmla="*/ 34 h 161"/>
                  <a:gd name="T2" fmla="*/ 196 w 282"/>
                  <a:gd name="T3" fmla="*/ 42 h 161"/>
                  <a:gd name="T4" fmla="*/ 220 w 282"/>
                  <a:gd name="T5" fmla="*/ 58 h 161"/>
                  <a:gd name="T6" fmla="*/ 236 w 282"/>
                  <a:gd name="T7" fmla="*/ 72 h 161"/>
                  <a:gd name="T8" fmla="*/ 248 w 282"/>
                  <a:gd name="T9" fmla="*/ 76 h 161"/>
                  <a:gd name="T10" fmla="*/ 272 w 282"/>
                  <a:gd name="T11" fmla="*/ 84 h 161"/>
                  <a:gd name="T12" fmla="*/ 282 w 282"/>
                  <a:gd name="T13" fmla="*/ 114 h 161"/>
                  <a:gd name="T14" fmla="*/ 244 w 282"/>
                  <a:gd name="T15" fmla="*/ 140 h 161"/>
                  <a:gd name="T16" fmla="*/ 228 w 282"/>
                  <a:gd name="T17" fmla="*/ 154 h 161"/>
                  <a:gd name="T18" fmla="*/ 210 w 282"/>
                  <a:gd name="T19" fmla="*/ 160 h 161"/>
                  <a:gd name="T20" fmla="*/ 186 w 282"/>
                  <a:gd name="T21" fmla="*/ 154 h 161"/>
                  <a:gd name="T22" fmla="*/ 184 w 282"/>
                  <a:gd name="T23" fmla="*/ 148 h 161"/>
                  <a:gd name="T24" fmla="*/ 172 w 282"/>
                  <a:gd name="T25" fmla="*/ 144 h 161"/>
                  <a:gd name="T26" fmla="*/ 142 w 282"/>
                  <a:gd name="T27" fmla="*/ 154 h 161"/>
                  <a:gd name="T28" fmla="*/ 106 w 282"/>
                  <a:gd name="T29" fmla="*/ 140 h 161"/>
                  <a:gd name="T30" fmla="*/ 96 w 282"/>
                  <a:gd name="T31" fmla="*/ 122 h 161"/>
                  <a:gd name="T32" fmla="*/ 84 w 282"/>
                  <a:gd name="T33" fmla="*/ 102 h 161"/>
                  <a:gd name="T34" fmla="*/ 72 w 282"/>
                  <a:gd name="T35" fmla="*/ 94 h 161"/>
                  <a:gd name="T36" fmla="*/ 50 w 282"/>
                  <a:gd name="T37" fmla="*/ 80 h 161"/>
                  <a:gd name="T38" fmla="*/ 14 w 282"/>
                  <a:gd name="T39" fmla="*/ 82 h 161"/>
                  <a:gd name="T40" fmla="*/ 0 w 282"/>
                  <a:gd name="T41" fmla="*/ 66 h 161"/>
                  <a:gd name="T42" fmla="*/ 14 w 282"/>
                  <a:gd name="T43" fmla="*/ 54 h 161"/>
                  <a:gd name="T44" fmla="*/ 50 w 282"/>
                  <a:gd name="T45" fmla="*/ 32 h 161"/>
                  <a:gd name="T46" fmla="*/ 68 w 282"/>
                  <a:gd name="T47" fmla="*/ 24 h 161"/>
                  <a:gd name="T48" fmla="*/ 86 w 282"/>
                  <a:gd name="T49" fmla="*/ 6 h 161"/>
                  <a:gd name="T50" fmla="*/ 116 w 282"/>
                  <a:gd name="T51" fmla="*/ 0 h 161"/>
                  <a:gd name="T52" fmla="*/ 148 w 282"/>
                  <a:gd name="T53" fmla="*/ 6 h 161"/>
                  <a:gd name="T54" fmla="*/ 166 w 282"/>
                  <a:gd name="T55" fmla="*/ 16 h 161"/>
                  <a:gd name="T56" fmla="*/ 178 w 282"/>
                  <a:gd name="T57" fmla="*/ 34 h 16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82" h="161">
                    <a:moveTo>
                      <a:pt x="178" y="34"/>
                    </a:moveTo>
                    <a:cubicBezTo>
                      <a:pt x="185" y="36"/>
                      <a:pt x="189" y="40"/>
                      <a:pt x="196" y="42"/>
                    </a:cubicBezTo>
                    <a:cubicBezTo>
                      <a:pt x="204" y="50"/>
                      <a:pt x="211" y="52"/>
                      <a:pt x="220" y="58"/>
                    </a:cubicBezTo>
                    <a:cubicBezTo>
                      <a:pt x="227" y="68"/>
                      <a:pt x="222" y="63"/>
                      <a:pt x="236" y="72"/>
                    </a:cubicBezTo>
                    <a:cubicBezTo>
                      <a:pt x="240" y="74"/>
                      <a:pt x="248" y="76"/>
                      <a:pt x="248" y="76"/>
                    </a:cubicBezTo>
                    <a:cubicBezTo>
                      <a:pt x="253" y="91"/>
                      <a:pt x="246" y="76"/>
                      <a:pt x="272" y="84"/>
                    </a:cubicBezTo>
                    <a:cubicBezTo>
                      <a:pt x="280" y="86"/>
                      <a:pt x="280" y="108"/>
                      <a:pt x="282" y="114"/>
                    </a:cubicBezTo>
                    <a:cubicBezTo>
                      <a:pt x="279" y="150"/>
                      <a:pt x="279" y="137"/>
                      <a:pt x="244" y="140"/>
                    </a:cubicBezTo>
                    <a:cubicBezTo>
                      <a:pt x="238" y="144"/>
                      <a:pt x="235" y="151"/>
                      <a:pt x="228" y="154"/>
                    </a:cubicBezTo>
                    <a:cubicBezTo>
                      <a:pt x="222" y="157"/>
                      <a:pt x="210" y="160"/>
                      <a:pt x="210" y="160"/>
                    </a:cubicBezTo>
                    <a:cubicBezTo>
                      <a:pt x="204" y="159"/>
                      <a:pt x="191" y="161"/>
                      <a:pt x="186" y="154"/>
                    </a:cubicBezTo>
                    <a:cubicBezTo>
                      <a:pt x="185" y="152"/>
                      <a:pt x="186" y="149"/>
                      <a:pt x="184" y="148"/>
                    </a:cubicBezTo>
                    <a:cubicBezTo>
                      <a:pt x="181" y="146"/>
                      <a:pt x="172" y="144"/>
                      <a:pt x="172" y="144"/>
                    </a:cubicBezTo>
                    <a:cubicBezTo>
                      <a:pt x="161" y="146"/>
                      <a:pt x="153" y="151"/>
                      <a:pt x="142" y="154"/>
                    </a:cubicBezTo>
                    <a:cubicBezTo>
                      <a:pt x="119" y="151"/>
                      <a:pt x="124" y="146"/>
                      <a:pt x="106" y="140"/>
                    </a:cubicBezTo>
                    <a:cubicBezTo>
                      <a:pt x="103" y="132"/>
                      <a:pt x="104" y="127"/>
                      <a:pt x="96" y="122"/>
                    </a:cubicBezTo>
                    <a:cubicBezTo>
                      <a:pt x="92" y="115"/>
                      <a:pt x="90" y="107"/>
                      <a:pt x="84" y="102"/>
                    </a:cubicBezTo>
                    <a:cubicBezTo>
                      <a:pt x="80" y="99"/>
                      <a:pt x="72" y="94"/>
                      <a:pt x="72" y="94"/>
                    </a:cubicBezTo>
                    <a:cubicBezTo>
                      <a:pt x="67" y="87"/>
                      <a:pt x="59" y="83"/>
                      <a:pt x="50" y="80"/>
                    </a:cubicBezTo>
                    <a:cubicBezTo>
                      <a:pt x="40" y="81"/>
                      <a:pt x="24" y="85"/>
                      <a:pt x="14" y="82"/>
                    </a:cubicBezTo>
                    <a:cubicBezTo>
                      <a:pt x="5" y="68"/>
                      <a:pt x="10" y="73"/>
                      <a:pt x="0" y="66"/>
                    </a:cubicBezTo>
                    <a:cubicBezTo>
                      <a:pt x="3" y="58"/>
                      <a:pt x="6" y="57"/>
                      <a:pt x="14" y="54"/>
                    </a:cubicBezTo>
                    <a:cubicBezTo>
                      <a:pt x="23" y="41"/>
                      <a:pt x="37" y="38"/>
                      <a:pt x="50" y="32"/>
                    </a:cubicBezTo>
                    <a:cubicBezTo>
                      <a:pt x="56" y="29"/>
                      <a:pt x="68" y="24"/>
                      <a:pt x="68" y="24"/>
                    </a:cubicBezTo>
                    <a:cubicBezTo>
                      <a:pt x="71" y="14"/>
                      <a:pt x="76" y="9"/>
                      <a:pt x="86" y="6"/>
                    </a:cubicBezTo>
                    <a:cubicBezTo>
                      <a:pt x="98" y="10"/>
                      <a:pt x="105" y="4"/>
                      <a:pt x="116" y="0"/>
                    </a:cubicBezTo>
                    <a:cubicBezTo>
                      <a:pt x="129" y="1"/>
                      <a:pt x="136" y="3"/>
                      <a:pt x="148" y="6"/>
                    </a:cubicBezTo>
                    <a:cubicBezTo>
                      <a:pt x="154" y="10"/>
                      <a:pt x="160" y="12"/>
                      <a:pt x="166" y="16"/>
                    </a:cubicBezTo>
                    <a:cubicBezTo>
                      <a:pt x="168" y="23"/>
                      <a:pt x="178" y="26"/>
                      <a:pt x="178" y="3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0" name="Freeform 78"/>
              <p:cNvSpPr>
                <a:spLocks/>
              </p:cNvSpPr>
              <p:nvPr/>
            </p:nvSpPr>
            <p:spPr bwMode="gray">
              <a:xfrm>
                <a:off x="725" y="2330"/>
                <a:ext cx="172" cy="144"/>
              </a:xfrm>
              <a:custGeom>
                <a:avLst/>
                <a:gdLst>
                  <a:gd name="T0" fmla="*/ 61 w 172"/>
                  <a:gd name="T1" fmla="*/ 0 h 144"/>
                  <a:gd name="T2" fmla="*/ 97 w 172"/>
                  <a:gd name="T3" fmla="*/ 18 h 144"/>
                  <a:gd name="T4" fmla="*/ 117 w 172"/>
                  <a:gd name="T5" fmla="*/ 26 h 144"/>
                  <a:gd name="T6" fmla="*/ 137 w 172"/>
                  <a:gd name="T7" fmla="*/ 46 h 144"/>
                  <a:gd name="T8" fmla="*/ 165 w 172"/>
                  <a:gd name="T9" fmla="*/ 80 h 144"/>
                  <a:gd name="T10" fmla="*/ 117 w 172"/>
                  <a:gd name="T11" fmla="*/ 122 h 144"/>
                  <a:gd name="T12" fmla="*/ 93 w 172"/>
                  <a:gd name="T13" fmla="*/ 138 h 144"/>
                  <a:gd name="T14" fmla="*/ 31 w 172"/>
                  <a:gd name="T15" fmla="*/ 144 h 144"/>
                  <a:gd name="T16" fmla="*/ 7 w 172"/>
                  <a:gd name="T17" fmla="*/ 136 h 144"/>
                  <a:gd name="T18" fmla="*/ 17 w 172"/>
                  <a:gd name="T19" fmla="*/ 96 h 144"/>
                  <a:gd name="T20" fmla="*/ 27 w 172"/>
                  <a:gd name="T21" fmla="*/ 68 h 144"/>
                  <a:gd name="T22" fmla="*/ 21 w 172"/>
                  <a:gd name="T23" fmla="*/ 50 h 144"/>
                  <a:gd name="T24" fmla="*/ 47 w 172"/>
                  <a:gd name="T25" fmla="*/ 14 h 144"/>
                  <a:gd name="T26" fmla="*/ 61 w 172"/>
                  <a:gd name="T27" fmla="*/ 0 h 1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2" h="144">
                    <a:moveTo>
                      <a:pt x="61" y="0"/>
                    </a:moveTo>
                    <a:cubicBezTo>
                      <a:pt x="73" y="8"/>
                      <a:pt x="84" y="13"/>
                      <a:pt x="97" y="18"/>
                    </a:cubicBezTo>
                    <a:cubicBezTo>
                      <a:pt x="104" y="21"/>
                      <a:pt x="117" y="26"/>
                      <a:pt x="117" y="26"/>
                    </a:cubicBezTo>
                    <a:cubicBezTo>
                      <a:pt x="122" y="33"/>
                      <a:pt x="130" y="41"/>
                      <a:pt x="137" y="46"/>
                    </a:cubicBezTo>
                    <a:cubicBezTo>
                      <a:pt x="146" y="60"/>
                      <a:pt x="154" y="69"/>
                      <a:pt x="165" y="80"/>
                    </a:cubicBezTo>
                    <a:cubicBezTo>
                      <a:pt x="172" y="106"/>
                      <a:pt x="135" y="113"/>
                      <a:pt x="117" y="122"/>
                    </a:cubicBezTo>
                    <a:cubicBezTo>
                      <a:pt x="108" y="127"/>
                      <a:pt x="103" y="135"/>
                      <a:pt x="93" y="138"/>
                    </a:cubicBezTo>
                    <a:cubicBezTo>
                      <a:pt x="72" y="136"/>
                      <a:pt x="49" y="132"/>
                      <a:pt x="31" y="144"/>
                    </a:cubicBezTo>
                    <a:cubicBezTo>
                      <a:pt x="22" y="142"/>
                      <a:pt x="15" y="139"/>
                      <a:pt x="7" y="136"/>
                    </a:cubicBezTo>
                    <a:cubicBezTo>
                      <a:pt x="2" y="122"/>
                      <a:pt x="0" y="102"/>
                      <a:pt x="17" y="96"/>
                    </a:cubicBezTo>
                    <a:cubicBezTo>
                      <a:pt x="31" y="82"/>
                      <a:pt x="31" y="88"/>
                      <a:pt x="27" y="68"/>
                    </a:cubicBezTo>
                    <a:cubicBezTo>
                      <a:pt x="26" y="62"/>
                      <a:pt x="21" y="50"/>
                      <a:pt x="21" y="50"/>
                    </a:cubicBezTo>
                    <a:cubicBezTo>
                      <a:pt x="31" y="40"/>
                      <a:pt x="36" y="23"/>
                      <a:pt x="47" y="14"/>
                    </a:cubicBezTo>
                    <a:cubicBezTo>
                      <a:pt x="55" y="7"/>
                      <a:pt x="58" y="12"/>
                      <a:pt x="61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1" name="Freeform 79"/>
              <p:cNvSpPr>
                <a:spLocks/>
              </p:cNvSpPr>
              <p:nvPr/>
            </p:nvSpPr>
            <p:spPr bwMode="gray">
              <a:xfrm>
                <a:off x="480" y="2238"/>
                <a:ext cx="309" cy="210"/>
              </a:xfrm>
              <a:custGeom>
                <a:avLst/>
                <a:gdLst>
                  <a:gd name="T0" fmla="*/ 188 w 309"/>
                  <a:gd name="T1" fmla="*/ 22 h 210"/>
                  <a:gd name="T2" fmla="*/ 220 w 309"/>
                  <a:gd name="T3" fmla="*/ 44 h 210"/>
                  <a:gd name="T4" fmla="*/ 260 w 309"/>
                  <a:gd name="T5" fmla="*/ 58 h 210"/>
                  <a:gd name="T6" fmla="*/ 304 w 309"/>
                  <a:gd name="T7" fmla="*/ 74 h 210"/>
                  <a:gd name="T8" fmla="*/ 302 w 309"/>
                  <a:gd name="T9" fmla="*/ 104 h 210"/>
                  <a:gd name="T10" fmla="*/ 284 w 309"/>
                  <a:gd name="T11" fmla="*/ 116 h 210"/>
                  <a:gd name="T12" fmla="*/ 274 w 309"/>
                  <a:gd name="T13" fmla="*/ 140 h 210"/>
                  <a:gd name="T14" fmla="*/ 270 w 309"/>
                  <a:gd name="T15" fmla="*/ 152 h 210"/>
                  <a:gd name="T16" fmla="*/ 260 w 309"/>
                  <a:gd name="T17" fmla="*/ 192 h 210"/>
                  <a:gd name="T18" fmla="*/ 248 w 309"/>
                  <a:gd name="T19" fmla="*/ 210 h 210"/>
                  <a:gd name="T20" fmla="*/ 228 w 309"/>
                  <a:gd name="T21" fmla="*/ 200 h 210"/>
                  <a:gd name="T22" fmla="*/ 188 w 309"/>
                  <a:gd name="T23" fmla="*/ 180 h 210"/>
                  <a:gd name="T24" fmla="*/ 146 w 309"/>
                  <a:gd name="T25" fmla="*/ 154 h 210"/>
                  <a:gd name="T26" fmla="*/ 122 w 309"/>
                  <a:gd name="T27" fmla="*/ 162 h 210"/>
                  <a:gd name="T28" fmla="*/ 84 w 309"/>
                  <a:gd name="T29" fmla="*/ 134 h 210"/>
                  <a:gd name="T30" fmla="*/ 62 w 309"/>
                  <a:gd name="T31" fmla="*/ 122 h 210"/>
                  <a:gd name="T32" fmla="*/ 8 w 309"/>
                  <a:gd name="T33" fmla="*/ 86 h 210"/>
                  <a:gd name="T34" fmla="*/ 0 w 309"/>
                  <a:gd name="T35" fmla="*/ 68 h 210"/>
                  <a:gd name="T36" fmla="*/ 14 w 309"/>
                  <a:gd name="T37" fmla="*/ 54 h 210"/>
                  <a:gd name="T38" fmla="*/ 26 w 309"/>
                  <a:gd name="T39" fmla="*/ 50 h 210"/>
                  <a:gd name="T40" fmla="*/ 42 w 309"/>
                  <a:gd name="T41" fmla="*/ 4 h 210"/>
                  <a:gd name="T42" fmla="*/ 54 w 309"/>
                  <a:gd name="T43" fmla="*/ 0 h 210"/>
                  <a:gd name="T44" fmla="*/ 132 w 309"/>
                  <a:gd name="T45" fmla="*/ 28 h 210"/>
                  <a:gd name="T46" fmla="*/ 172 w 309"/>
                  <a:gd name="T47" fmla="*/ 30 h 210"/>
                  <a:gd name="T48" fmla="*/ 188 w 309"/>
                  <a:gd name="T49" fmla="*/ 22 h 2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09" h="210">
                    <a:moveTo>
                      <a:pt x="188" y="22"/>
                    </a:moveTo>
                    <a:cubicBezTo>
                      <a:pt x="201" y="31"/>
                      <a:pt x="203" y="37"/>
                      <a:pt x="220" y="44"/>
                    </a:cubicBezTo>
                    <a:cubicBezTo>
                      <a:pt x="230" y="54"/>
                      <a:pt x="246" y="56"/>
                      <a:pt x="260" y="58"/>
                    </a:cubicBezTo>
                    <a:cubicBezTo>
                      <a:pt x="275" y="63"/>
                      <a:pt x="289" y="69"/>
                      <a:pt x="304" y="74"/>
                    </a:cubicBezTo>
                    <a:cubicBezTo>
                      <a:pt x="306" y="82"/>
                      <a:pt x="309" y="97"/>
                      <a:pt x="302" y="104"/>
                    </a:cubicBezTo>
                    <a:cubicBezTo>
                      <a:pt x="297" y="109"/>
                      <a:pt x="284" y="116"/>
                      <a:pt x="284" y="116"/>
                    </a:cubicBezTo>
                    <a:cubicBezTo>
                      <a:pt x="281" y="125"/>
                      <a:pt x="278" y="132"/>
                      <a:pt x="274" y="140"/>
                    </a:cubicBezTo>
                    <a:cubicBezTo>
                      <a:pt x="272" y="144"/>
                      <a:pt x="270" y="152"/>
                      <a:pt x="270" y="152"/>
                    </a:cubicBezTo>
                    <a:cubicBezTo>
                      <a:pt x="274" y="168"/>
                      <a:pt x="275" y="182"/>
                      <a:pt x="260" y="192"/>
                    </a:cubicBezTo>
                    <a:cubicBezTo>
                      <a:pt x="256" y="198"/>
                      <a:pt x="248" y="210"/>
                      <a:pt x="248" y="210"/>
                    </a:cubicBezTo>
                    <a:cubicBezTo>
                      <a:pt x="241" y="208"/>
                      <a:pt x="228" y="200"/>
                      <a:pt x="228" y="200"/>
                    </a:cubicBezTo>
                    <a:cubicBezTo>
                      <a:pt x="213" y="178"/>
                      <a:pt x="208" y="191"/>
                      <a:pt x="188" y="180"/>
                    </a:cubicBezTo>
                    <a:cubicBezTo>
                      <a:pt x="173" y="172"/>
                      <a:pt x="160" y="164"/>
                      <a:pt x="146" y="154"/>
                    </a:cubicBezTo>
                    <a:cubicBezTo>
                      <a:pt x="136" y="156"/>
                      <a:pt x="131" y="159"/>
                      <a:pt x="122" y="162"/>
                    </a:cubicBezTo>
                    <a:cubicBezTo>
                      <a:pt x="104" y="159"/>
                      <a:pt x="99" y="144"/>
                      <a:pt x="84" y="134"/>
                    </a:cubicBezTo>
                    <a:cubicBezTo>
                      <a:pt x="81" y="124"/>
                      <a:pt x="71" y="125"/>
                      <a:pt x="62" y="122"/>
                    </a:cubicBezTo>
                    <a:cubicBezTo>
                      <a:pt x="47" y="107"/>
                      <a:pt x="28" y="96"/>
                      <a:pt x="8" y="86"/>
                    </a:cubicBezTo>
                    <a:cubicBezTo>
                      <a:pt x="6" y="79"/>
                      <a:pt x="2" y="75"/>
                      <a:pt x="0" y="68"/>
                    </a:cubicBezTo>
                    <a:cubicBezTo>
                      <a:pt x="3" y="60"/>
                      <a:pt x="2" y="58"/>
                      <a:pt x="14" y="54"/>
                    </a:cubicBezTo>
                    <a:cubicBezTo>
                      <a:pt x="18" y="53"/>
                      <a:pt x="26" y="50"/>
                      <a:pt x="26" y="50"/>
                    </a:cubicBezTo>
                    <a:cubicBezTo>
                      <a:pt x="28" y="33"/>
                      <a:pt x="37" y="20"/>
                      <a:pt x="42" y="4"/>
                    </a:cubicBezTo>
                    <a:cubicBezTo>
                      <a:pt x="43" y="0"/>
                      <a:pt x="54" y="0"/>
                      <a:pt x="54" y="0"/>
                    </a:cubicBezTo>
                    <a:cubicBezTo>
                      <a:pt x="85" y="21"/>
                      <a:pt x="90" y="25"/>
                      <a:pt x="132" y="28"/>
                    </a:cubicBezTo>
                    <a:cubicBezTo>
                      <a:pt x="147" y="32"/>
                      <a:pt x="155" y="32"/>
                      <a:pt x="172" y="30"/>
                    </a:cubicBezTo>
                    <a:cubicBezTo>
                      <a:pt x="177" y="23"/>
                      <a:pt x="179" y="22"/>
                      <a:pt x="188" y="2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2" name="Freeform 80"/>
              <p:cNvSpPr>
                <a:spLocks/>
              </p:cNvSpPr>
              <p:nvPr/>
            </p:nvSpPr>
            <p:spPr bwMode="gray">
              <a:xfrm>
                <a:off x="764" y="2459"/>
                <a:ext cx="148" cy="137"/>
              </a:xfrm>
              <a:custGeom>
                <a:avLst/>
                <a:gdLst>
                  <a:gd name="T0" fmla="*/ 56 w 148"/>
                  <a:gd name="T1" fmla="*/ 21 h 137"/>
                  <a:gd name="T2" fmla="*/ 100 w 148"/>
                  <a:gd name="T3" fmla="*/ 29 h 137"/>
                  <a:gd name="T4" fmla="*/ 118 w 148"/>
                  <a:gd name="T5" fmla="*/ 35 h 137"/>
                  <a:gd name="T6" fmla="*/ 124 w 148"/>
                  <a:gd name="T7" fmla="*/ 37 h 137"/>
                  <a:gd name="T8" fmla="*/ 138 w 148"/>
                  <a:gd name="T9" fmla="*/ 53 h 137"/>
                  <a:gd name="T10" fmla="*/ 148 w 148"/>
                  <a:gd name="T11" fmla="*/ 71 h 137"/>
                  <a:gd name="T12" fmla="*/ 94 w 148"/>
                  <a:gd name="T13" fmla="*/ 107 h 137"/>
                  <a:gd name="T14" fmla="*/ 66 w 148"/>
                  <a:gd name="T15" fmla="*/ 137 h 137"/>
                  <a:gd name="T16" fmla="*/ 48 w 148"/>
                  <a:gd name="T17" fmla="*/ 103 h 137"/>
                  <a:gd name="T18" fmla="*/ 30 w 148"/>
                  <a:gd name="T19" fmla="*/ 79 h 137"/>
                  <a:gd name="T20" fmla="*/ 14 w 148"/>
                  <a:gd name="T21" fmla="*/ 59 h 137"/>
                  <a:gd name="T22" fmla="*/ 0 w 148"/>
                  <a:gd name="T23" fmla="*/ 43 h 137"/>
                  <a:gd name="T24" fmla="*/ 0 w 148"/>
                  <a:gd name="T25" fmla="*/ 17 h 137"/>
                  <a:gd name="T26" fmla="*/ 22 w 148"/>
                  <a:gd name="T27" fmla="*/ 3 h 137"/>
                  <a:gd name="T28" fmla="*/ 56 w 148"/>
                  <a:gd name="T29" fmla="*/ 21 h 13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137">
                    <a:moveTo>
                      <a:pt x="56" y="21"/>
                    </a:moveTo>
                    <a:cubicBezTo>
                      <a:pt x="71" y="31"/>
                      <a:pt x="78" y="28"/>
                      <a:pt x="100" y="29"/>
                    </a:cubicBezTo>
                    <a:cubicBezTo>
                      <a:pt x="106" y="31"/>
                      <a:pt x="112" y="33"/>
                      <a:pt x="118" y="35"/>
                    </a:cubicBezTo>
                    <a:cubicBezTo>
                      <a:pt x="120" y="36"/>
                      <a:pt x="124" y="37"/>
                      <a:pt x="124" y="37"/>
                    </a:cubicBezTo>
                    <a:cubicBezTo>
                      <a:pt x="133" y="51"/>
                      <a:pt x="128" y="46"/>
                      <a:pt x="138" y="53"/>
                    </a:cubicBezTo>
                    <a:cubicBezTo>
                      <a:pt x="147" y="67"/>
                      <a:pt x="144" y="60"/>
                      <a:pt x="148" y="71"/>
                    </a:cubicBezTo>
                    <a:cubicBezTo>
                      <a:pt x="144" y="111"/>
                      <a:pt x="137" y="105"/>
                      <a:pt x="94" y="107"/>
                    </a:cubicBezTo>
                    <a:cubicBezTo>
                      <a:pt x="80" y="116"/>
                      <a:pt x="86" y="127"/>
                      <a:pt x="66" y="137"/>
                    </a:cubicBezTo>
                    <a:cubicBezTo>
                      <a:pt x="53" y="133"/>
                      <a:pt x="52" y="115"/>
                      <a:pt x="48" y="103"/>
                    </a:cubicBezTo>
                    <a:cubicBezTo>
                      <a:pt x="45" y="95"/>
                      <a:pt x="36" y="85"/>
                      <a:pt x="30" y="79"/>
                    </a:cubicBezTo>
                    <a:cubicBezTo>
                      <a:pt x="27" y="69"/>
                      <a:pt x="24" y="62"/>
                      <a:pt x="14" y="59"/>
                    </a:cubicBezTo>
                    <a:cubicBezTo>
                      <a:pt x="8" y="53"/>
                      <a:pt x="3" y="51"/>
                      <a:pt x="0" y="43"/>
                    </a:cubicBezTo>
                    <a:cubicBezTo>
                      <a:pt x="4" y="30"/>
                      <a:pt x="4" y="30"/>
                      <a:pt x="0" y="17"/>
                    </a:cubicBezTo>
                    <a:cubicBezTo>
                      <a:pt x="4" y="6"/>
                      <a:pt x="12" y="6"/>
                      <a:pt x="22" y="3"/>
                    </a:cubicBezTo>
                    <a:cubicBezTo>
                      <a:pt x="29" y="3"/>
                      <a:pt x="66" y="0"/>
                      <a:pt x="56" y="2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3" name="Freeform 81"/>
              <p:cNvSpPr>
                <a:spLocks/>
              </p:cNvSpPr>
              <p:nvPr/>
            </p:nvSpPr>
            <p:spPr bwMode="gray">
              <a:xfrm>
                <a:off x="694" y="2441"/>
                <a:ext cx="132" cy="177"/>
              </a:xfrm>
              <a:custGeom>
                <a:avLst/>
                <a:gdLst>
                  <a:gd name="T0" fmla="*/ 34 w 132"/>
                  <a:gd name="T1" fmla="*/ 9 h 177"/>
                  <a:gd name="T2" fmla="*/ 68 w 132"/>
                  <a:gd name="T3" fmla="*/ 31 h 177"/>
                  <a:gd name="T4" fmla="*/ 70 w 132"/>
                  <a:gd name="T5" fmla="*/ 59 h 177"/>
                  <a:gd name="T6" fmla="*/ 76 w 132"/>
                  <a:gd name="T7" fmla="*/ 75 h 177"/>
                  <a:gd name="T8" fmla="*/ 92 w 132"/>
                  <a:gd name="T9" fmla="*/ 79 h 177"/>
                  <a:gd name="T10" fmla="*/ 118 w 132"/>
                  <a:gd name="T11" fmla="*/ 113 h 177"/>
                  <a:gd name="T12" fmla="*/ 128 w 132"/>
                  <a:gd name="T13" fmla="*/ 145 h 177"/>
                  <a:gd name="T14" fmla="*/ 132 w 132"/>
                  <a:gd name="T15" fmla="*/ 157 h 177"/>
                  <a:gd name="T16" fmla="*/ 92 w 132"/>
                  <a:gd name="T17" fmla="*/ 165 h 177"/>
                  <a:gd name="T18" fmla="*/ 76 w 132"/>
                  <a:gd name="T19" fmla="*/ 175 h 177"/>
                  <a:gd name="T20" fmla="*/ 70 w 132"/>
                  <a:gd name="T21" fmla="*/ 177 h 177"/>
                  <a:gd name="T22" fmla="*/ 38 w 132"/>
                  <a:gd name="T23" fmla="*/ 161 h 177"/>
                  <a:gd name="T24" fmla="*/ 26 w 132"/>
                  <a:gd name="T25" fmla="*/ 145 h 177"/>
                  <a:gd name="T26" fmla="*/ 14 w 132"/>
                  <a:gd name="T27" fmla="*/ 137 h 177"/>
                  <a:gd name="T28" fmla="*/ 20 w 132"/>
                  <a:gd name="T29" fmla="*/ 109 h 177"/>
                  <a:gd name="T30" fmla="*/ 24 w 132"/>
                  <a:gd name="T31" fmla="*/ 97 h 177"/>
                  <a:gd name="T32" fmla="*/ 14 w 132"/>
                  <a:gd name="T33" fmla="*/ 79 h 177"/>
                  <a:gd name="T34" fmla="*/ 0 w 132"/>
                  <a:gd name="T35" fmla="*/ 63 h 177"/>
                  <a:gd name="T36" fmla="*/ 8 w 132"/>
                  <a:gd name="T37" fmla="*/ 29 h 177"/>
                  <a:gd name="T38" fmla="*/ 26 w 132"/>
                  <a:gd name="T39" fmla="*/ 15 h 177"/>
                  <a:gd name="T40" fmla="*/ 34 w 132"/>
                  <a:gd name="T41" fmla="*/ 9 h 17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2" h="177">
                    <a:moveTo>
                      <a:pt x="34" y="9"/>
                    </a:moveTo>
                    <a:cubicBezTo>
                      <a:pt x="47" y="28"/>
                      <a:pt x="46" y="24"/>
                      <a:pt x="68" y="31"/>
                    </a:cubicBezTo>
                    <a:cubicBezTo>
                      <a:pt x="71" y="41"/>
                      <a:pt x="72" y="48"/>
                      <a:pt x="70" y="59"/>
                    </a:cubicBezTo>
                    <a:cubicBezTo>
                      <a:pt x="71" y="62"/>
                      <a:pt x="71" y="73"/>
                      <a:pt x="76" y="75"/>
                    </a:cubicBezTo>
                    <a:cubicBezTo>
                      <a:pt x="81" y="77"/>
                      <a:pt x="92" y="79"/>
                      <a:pt x="92" y="79"/>
                    </a:cubicBezTo>
                    <a:cubicBezTo>
                      <a:pt x="105" y="88"/>
                      <a:pt x="99" y="107"/>
                      <a:pt x="118" y="113"/>
                    </a:cubicBezTo>
                    <a:cubicBezTo>
                      <a:pt x="122" y="124"/>
                      <a:pt x="124" y="134"/>
                      <a:pt x="128" y="145"/>
                    </a:cubicBezTo>
                    <a:cubicBezTo>
                      <a:pt x="129" y="149"/>
                      <a:pt x="132" y="157"/>
                      <a:pt x="132" y="157"/>
                    </a:cubicBezTo>
                    <a:cubicBezTo>
                      <a:pt x="118" y="162"/>
                      <a:pt x="104" y="157"/>
                      <a:pt x="92" y="165"/>
                    </a:cubicBezTo>
                    <a:cubicBezTo>
                      <a:pt x="86" y="175"/>
                      <a:pt x="90" y="170"/>
                      <a:pt x="76" y="175"/>
                    </a:cubicBezTo>
                    <a:cubicBezTo>
                      <a:pt x="74" y="176"/>
                      <a:pt x="70" y="177"/>
                      <a:pt x="70" y="177"/>
                    </a:cubicBezTo>
                    <a:cubicBezTo>
                      <a:pt x="56" y="174"/>
                      <a:pt x="49" y="169"/>
                      <a:pt x="38" y="161"/>
                    </a:cubicBezTo>
                    <a:cubicBezTo>
                      <a:pt x="36" y="155"/>
                      <a:pt x="31" y="149"/>
                      <a:pt x="26" y="145"/>
                    </a:cubicBezTo>
                    <a:cubicBezTo>
                      <a:pt x="22" y="142"/>
                      <a:pt x="14" y="137"/>
                      <a:pt x="14" y="137"/>
                    </a:cubicBezTo>
                    <a:cubicBezTo>
                      <a:pt x="17" y="117"/>
                      <a:pt x="14" y="126"/>
                      <a:pt x="20" y="109"/>
                    </a:cubicBezTo>
                    <a:cubicBezTo>
                      <a:pt x="21" y="105"/>
                      <a:pt x="24" y="97"/>
                      <a:pt x="24" y="97"/>
                    </a:cubicBezTo>
                    <a:cubicBezTo>
                      <a:pt x="22" y="88"/>
                      <a:pt x="22" y="84"/>
                      <a:pt x="14" y="79"/>
                    </a:cubicBezTo>
                    <a:cubicBezTo>
                      <a:pt x="10" y="72"/>
                      <a:pt x="4" y="70"/>
                      <a:pt x="0" y="63"/>
                    </a:cubicBezTo>
                    <a:cubicBezTo>
                      <a:pt x="1" y="50"/>
                      <a:pt x="1" y="40"/>
                      <a:pt x="8" y="29"/>
                    </a:cubicBezTo>
                    <a:cubicBezTo>
                      <a:pt x="12" y="23"/>
                      <a:pt x="26" y="15"/>
                      <a:pt x="26" y="15"/>
                    </a:cubicBezTo>
                    <a:cubicBezTo>
                      <a:pt x="26" y="14"/>
                      <a:pt x="34" y="0"/>
                      <a:pt x="34" y="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4" name="Freeform 82"/>
              <p:cNvSpPr>
                <a:spLocks/>
              </p:cNvSpPr>
              <p:nvPr/>
            </p:nvSpPr>
            <p:spPr bwMode="gray">
              <a:xfrm>
                <a:off x="567" y="2388"/>
                <a:ext cx="157" cy="192"/>
              </a:xfrm>
              <a:custGeom>
                <a:avLst/>
                <a:gdLst>
                  <a:gd name="T0" fmla="*/ 1 w 157"/>
                  <a:gd name="T1" fmla="*/ 42 h 192"/>
                  <a:gd name="T2" fmla="*/ 11 w 157"/>
                  <a:gd name="T3" fmla="*/ 24 h 192"/>
                  <a:gd name="T4" fmla="*/ 53 w 157"/>
                  <a:gd name="T5" fmla="*/ 0 h 192"/>
                  <a:gd name="T6" fmla="*/ 95 w 157"/>
                  <a:gd name="T7" fmla="*/ 26 h 192"/>
                  <a:gd name="T8" fmla="*/ 117 w 157"/>
                  <a:gd name="T9" fmla="*/ 30 h 192"/>
                  <a:gd name="T10" fmla="*/ 141 w 157"/>
                  <a:gd name="T11" fmla="*/ 48 h 192"/>
                  <a:gd name="T12" fmla="*/ 157 w 157"/>
                  <a:gd name="T13" fmla="*/ 68 h 192"/>
                  <a:gd name="T14" fmla="*/ 129 w 157"/>
                  <a:gd name="T15" fmla="*/ 106 h 192"/>
                  <a:gd name="T16" fmla="*/ 141 w 157"/>
                  <a:gd name="T17" fmla="*/ 124 h 192"/>
                  <a:gd name="T18" fmla="*/ 149 w 157"/>
                  <a:gd name="T19" fmla="*/ 142 h 192"/>
                  <a:gd name="T20" fmla="*/ 151 w 157"/>
                  <a:gd name="T21" fmla="*/ 148 h 192"/>
                  <a:gd name="T22" fmla="*/ 143 w 157"/>
                  <a:gd name="T23" fmla="*/ 188 h 192"/>
                  <a:gd name="T24" fmla="*/ 129 w 157"/>
                  <a:gd name="T25" fmla="*/ 192 h 192"/>
                  <a:gd name="T26" fmla="*/ 85 w 157"/>
                  <a:gd name="T27" fmla="*/ 190 h 192"/>
                  <a:gd name="T28" fmla="*/ 61 w 157"/>
                  <a:gd name="T29" fmla="*/ 182 h 192"/>
                  <a:gd name="T30" fmla="*/ 41 w 157"/>
                  <a:gd name="T31" fmla="*/ 148 h 192"/>
                  <a:gd name="T32" fmla="*/ 35 w 157"/>
                  <a:gd name="T33" fmla="*/ 130 h 192"/>
                  <a:gd name="T34" fmla="*/ 41 w 157"/>
                  <a:gd name="T35" fmla="*/ 100 h 192"/>
                  <a:gd name="T36" fmla="*/ 7 w 157"/>
                  <a:gd name="T37" fmla="*/ 68 h 192"/>
                  <a:gd name="T38" fmla="*/ 1 w 157"/>
                  <a:gd name="T39" fmla="*/ 56 h 192"/>
                  <a:gd name="T40" fmla="*/ 1 w 157"/>
                  <a:gd name="T41" fmla="*/ 42 h 19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57" h="192">
                    <a:moveTo>
                      <a:pt x="1" y="42"/>
                    </a:moveTo>
                    <a:cubicBezTo>
                      <a:pt x="4" y="37"/>
                      <a:pt x="6" y="28"/>
                      <a:pt x="11" y="24"/>
                    </a:cubicBezTo>
                    <a:cubicBezTo>
                      <a:pt x="21" y="16"/>
                      <a:pt x="40" y="4"/>
                      <a:pt x="53" y="0"/>
                    </a:cubicBezTo>
                    <a:cubicBezTo>
                      <a:pt x="76" y="3"/>
                      <a:pt x="80" y="14"/>
                      <a:pt x="95" y="26"/>
                    </a:cubicBezTo>
                    <a:cubicBezTo>
                      <a:pt x="101" y="31"/>
                      <a:pt x="110" y="29"/>
                      <a:pt x="117" y="30"/>
                    </a:cubicBezTo>
                    <a:cubicBezTo>
                      <a:pt x="127" y="33"/>
                      <a:pt x="132" y="42"/>
                      <a:pt x="141" y="48"/>
                    </a:cubicBezTo>
                    <a:cubicBezTo>
                      <a:pt x="147" y="57"/>
                      <a:pt x="153" y="57"/>
                      <a:pt x="157" y="68"/>
                    </a:cubicBezTo>
                    <a:cubicBezTo>
                      <a:pt x="143" y="77"/>
                      <a:pt x="135" y="89"/>
                      <a:pt x="129" y="106"/>
                    </a:cubicBezTo>
                    <a:cubicBezTo>
                      <a:pt x="131" y="115"/>
                      <a:pt x="133" y="119"/>
                      <a:pt x="141" y="124"/>
                    </a:cubicBezTo>
                    <a:cubicBezTo>
                      <a:pt x="147" y="134"/>
                      <a:pt x="144" y="128"/>
                      <a:pt x="149" y="142"/>
                    </a:cubicBezTo>
                    <a:cubicBezTo>
                      <a:pt x="150" y="144"/>
                      <a:pt x="151" y="148"/>
                      <a:pt x="151" y="148"/>
                    </a:cubicBezTo>
                    <a:cubicBezTo>
                      <a:pt x="149" y="158"/>
                      <a:pt x="149" y="179"/>
                      <a:pt x="143" y="188"/>
                    </a:cubicBezTo>
                    <a:cubicBezTo>
                      <a:pt x="140" y="192"/>
                      <a:pt x="134" y="191"/>
                      <a:pt x="129" y="192"/>
                    </a:cubicBezTo>
                    <a:cubicBezTo>
                      <a:pt x="114" y="191"/>
                      <a:pt x="100" y="192"/>
                      <a:pt x="85" y="190"/>
                    </a:cubicBezTo>
                    <a:cubicBezTo>
                      <a:pt x="77" y="189"/>
                      <a:pt x="61" y="182"/>
                      <a:pt x="61" y="182"/>
                    </a:cubicBezTo>
                    <a:cubicBezTo>
                      <a:pt x="53" y="169"/>
                      <a:pt x="46" y="164"/>
                      <a:pt x="41" y="148"/>
                    </a:cubicBezTo>
                    <a:cubicBezTo>
                      <a:pt x="39" y="142"/>
                      <a:pt x="35" y="130"/>
                      <a:pt x="35" y="130"/>
                    </a:cubicBezTo>
                    <a:cubicBezTo>
                      <a:pt x="36" y="120"/>
                      <a:pt x="41" y="100"/>
                      <a:pt x="41" y="100"/>
                    </a:cubicBezTo>
                    <a:cubicBezTo>
                      <a:pt x="36" y="67"/>
                      <a:pt x="34" y="77"/>
                      <a:pt x="7" y="68"/>
                    </a:cubicBezTo>
                    <a:cubicBezTo>
                      <a:pt x="6" y="64"/>
                      <a:pt x="1" y="60"/>
                      <a:pt x="1" y="56"/>
                    </a:cubicBezTo>
                    <a:cubicBezTo>
                      <a:pt x="0" y="42"/>
                      <a:pt x="7" y="36"/>
                      <a:pt x="1" y="4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5" name="Freeform 83"/>
              <p:cNvSpPr>
                <a:spLocks/>
              </p:cNvSpPr>
              <p:nvPr/>
            </p:nvSpPr>
            <p:spPr bwMode="gray">
              <a:xfrm>
                <a:off x="589" y="2575"/>
                <a:ext cx="175" cy="137"/>
              </a:xfrm>
              <a:custGeom>
                <a:avLst/>
                <a:gdLst>
                  <a:gd name="T0" fmla="*/ 27 w 175"/>
                  <a:gd name="T1" fmla="*/ 33 h 137"/>
                  <a:gd name="T2" fmla="*/ 49 w 175"/>
                  <a:gd name="T3" fmla="*/ 3 h 137"/>
                  <a:gd name="T4" fmla="*/ 123 w 175"/>
                  <a:gd name="T5" fmla="*/ 9 h 137"/>
                  <a:gd name="T6" fmla="*/ 151 w 175"/>
                  <a:gd name="T7" fmla="*/ 33 h 137"/>
                  <a:gd name="T8" fmla="*/ 169 w 175"/>
                  <a:gd name="T9" fmla="*/ 39 h 137"/>
                  <a:gd name="T10" fmla="*/ 163 w 175"/>
                  <a:gd name="T11" fmla="*/ 57 h 137"/>
                  <a:gd name="T12" fmla="*/ 169 w 175"/>
                  <a:gd name="T13" fmla="*/ 81 h 137"/>
                  <a:gd name="T14" fmla="*/ 157 w 175"/>
                  <a:gd name="T15" fmla="*/ 111 h 137"/>
                  <a:gd name="T16" fmla="*/ 139 w 175"/>
                  <a:gd name="T17" fmla="*/ 123 h 137"/>
                  <a:gd name="T18" fmla="*/ 117 w 175"/>
                  <a:gd name="T19" fmla="*/ 137 h 137"/>
                  <a:gd name="T20" fmla="*/ 105 w 175"/>
                  <a:gd name="T21" fmla="*/ 115 h 137"/>
                  <a:gd name="T22" fmla="*/ 81 w 175"/>
                  <a:gd name="T23" fmla="*/ 123 h 137"/>
                  <a:gd name="T24" fmla="*/ 47 w 175"/>
                  <a:gd name="T25" fmla="*/ 105 h 137"/>
                  <a:gd name="T26" fmla="*/ 29 w 175"/>
                  <a:gd name="T27" fmla="*/ 93 h 137"/>
                  <a:gd name="T28" fmla="*/ 11 w 175"/>
                  <a:gd name="T29" fmla="*/ 73 h 137"/>
                  <a:gd name="T30" fmla="*/ 9 w 175"/>
                  <a:gd name="T31" fmla="*/ 39 h 137"/>
                  <a:gd name="T32" fmla="*/ 27 w 175"/>
                  <a:gd name="T33" fmla="*/ 33 h 1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5" h="137">
                    <a:moveTo>
                      <a:pt x="27" y="33"/>
                    </a:moveTo>
                    <a:cubicBezTo>
                      <a:pt x="36" y="19"/>
                      <a:pt x="32" y="9"/>
                      <a:pt x="49" y="3"/>
                    </a:cubicBezTo>
                    <a:cubicBezTo>
                      <a:pt x="83" y="4"/>
                      <a:pt x="97" y="0"/>
                      <a:pt x="123" y="9"/>
                    </a:cubicBezTo>
                    <a:cubicBezTo>
                      <a:pt x="133" y="19"/>
                      <a:pt x="139" y="28"/>
                      <a:pt x="151" y="33"/>
                    </a:cubicBezTo>
                    <a:cubicBezTo>
                      <a:pt x="157" y="36"/>
                      <a:pt x="169" y="39"/>
                      <a:pt x="169" y="39"/>
                    </a:cubicBezTo>
                    <a:cubicBezTo>
                      <a:pt x="175" y="48"/>
                      <a:pt x="169" y="49"/>
                      <a:pt x="163" y="57"/>
                    </a:cubicBezTo>
                    <a:cubicBezTo>
                      <a:pt x="164" y="65"/>
                      <a:pt x="169" y="81"/>
                      <a:pt x="169" y="81"/>
                    </a:cubicBezTo>
                    <a:cubicBezTo>
                      <a:pt x="167" y="90"/>
                      <a:pt x="166" y="105"/>
                      <a:pt x="157" y="111"/>
                    </a:cubicBezTo>
                    <a:cubicBezTo>
                      <a:pt x="151" y="115"/>
                      <a:pt x="139" y="123"/>
                      <a:pt x="139" y="123"/>
                    </a:cubicBezTo>
                    <a:cubicBezTo>
                      <a:pt x="134" y="130"/>
                      <a:pt x="126" y="134"/>
                      <a:pt x="117" y="137"/>
                    </a:cubicBezTo>
                    <a:cubicBezTo>
                      <a:pt x="113" y="126"/>
                      <a:pt x="114" y="121"/>
                      <a:pt x="105" y="115"/>
                    </a:cubicBezTo>
                    <a:cubicBezTo>
                      <a:pt x="95" y="117"/>
                      <a:pt x="89" y="117"/>
                      <a:pt x="81" y="123"/>
                    </a:cubicBezTo>
                    <a:cubicBezTo>
                      <a:pt x="65" y="112"/>
                      <a:pt x="67" y="108"/>
                      <a:pt x="47" y="105"/>
                    </a:cubicBezTo>
                    <a:cubicBezTo>
                      <a:pt x="41" y="101"/>
                      <a:pt x="29" y="93"/>
                      <a:pt x="29" y="93"/>
                    </a:cubicBezTo>
                    <a:cubicBezTo>
                      <a:pt x="23" y="84"/>
                      <a:pt x="21" y="76"/>
                      <a:pt x="11" y="73"/>
                    </a:cubicBezTo>
                    <a:cubicBezTo>
                      <a:pt x="7" y="62"/>
                      <a:pt x="0" y="50"/>
                      <a:pt x="9" y="39"/>
                    </a:cubicBezTo>
                    <a:cubicBezTo>
                      <a:pt x="11" y="36"/>
                      <a:pt x="27" y="25"/>
                      <a:pt x="27" y="3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6" name="Freeform 84"/>
              <p:cNvSpPr>
                <a:spLocks/>
              </p:cNvSpPr>
              <p:nvPr/>
            </p:nvSpPr>
            <p:spPr bwMode="gray">
              <a:xfrm>
                <a:off x="398" y="2286"/>
                <a:ext cx="192" cy="169"/>
              </a:xfrm>
              <a:custGeom>
                <a:avLst/>
                <a:gdLst>
                  <a:gd name="T0" fmla="*/ 68 w 192"/>
                  <a:gd name="T1" fmla="*/ 0 h 169"/>
                  <a:gd name="T2" fmla="*/ 84 w 192"/>
                  <a:gd name="T3" fmla="*/ 12 h 169"/>
                  <a:gd name="T4" fmla="*/ 114 w 192"/>
                  <a:gd name="T5" fmla="*/ 48 h 169"/>
                  <a:gd name="T6" fmla="*/ 132 w 192"/>
                  <a:gd name="T7" fmla="*/ 58 h 169"/>
                  <a:gd name="T8" fmla="*/ 160 w 192"/>
                  <a:gd name="T9" fmla="*/ 80 h 169"/>
                  <a:gd name="T10" fmla="*/ 170 w 192"/>
                  <a:gd name="T11" fmla="*/ 92 h 169"/>
                  <a:gd name="T12" fmla="*/ 182 w 192"/>
                  <a:gd name="T13" fmla="*/ 100 h 169"/>
                  <a:gd name="T14" fmla="*/ 192 w 192"/>
                  <a:gd name="T15" fmla="*/ 114 h 169"/>
                  <a:gd name="T16" fmla="*/ 170 w 192"/>
                  <a:gd name="T17" fmla="*/ 142 h 169"/>
                  <a:gd name="T18" fmla="*/ 134 w 192"/>
                  <a:gd name="T19" fmla="*/ 164 h 169"/>
                  <a:gd name="T20" fmla="*/ 86 w 192"/>
                  <a:gd name="T21" fmla="*/ 160 h 169"/>
                  <a:gd name="T22" fmla="*/ 76 w 192"/>
                  <a:gd name="T23" fmla="*/ 152 h 169"/>
                  <a:gd name="T24" fmla="*/ 60 w 192"/>
                  <a:gd name="T25" fmla="*/ 158 h 169"/>
                  <a:gd name="T26" fmla="*/ 48 w 192"/>
                  <a:gd name="T27" fmla="*/ 162 h 169"/>
                  <a:gd name="T28" fmla="*/ 10 w 192"/>
                  <a:gd name="T29" fmla="*/ 154 h 169"/>
                  <a:gd name="T30" fmla="*/ 4 w 192"/>
                  <a:gd name="T31" fmla="*/ 134 h 169"/>
                  <a:gd name="T32" fmla="*/ 0 w 192"/>
                  <a:gd name="T33" fmla="*/ 122 h 169"/>
                  <a:gd name="T34" fmla="*/ 36 w 192"/>
                  <a:gd name="T35" fmla="*/ 44 h 169"/>
                  <a:gd name="T36" fmla="*/ 54 w 192"/>
                  <a:gd name="T37" fmla="*/ 22 h 169"/>
                  <a:gd name="T38" fmla="*/ 68 w 192"/>
                  <a:gd name="T39" fmla="*/ 0 h 16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92" h="169">
                    <a:moveTo>
                      <a:pt x="68" y="0"/>
                    </a:moveTo>
                    <a:cubicBezTo>
                      <a:pt x="76" y="3"/>
                      <a:pt x="79" y="5"/>
                      <a:pt x="84" y="12"/>
                    </a:cubicBezTo>
                    <a:cubicBezTo>
                      <a:pt x="89" y="32"/>
                      <a:pt x="96" y="39"/>
                      <a:pt x="114" y="48"/>
                    </a:cubicBezTo>
                    <a:cubicBezTo>
                      <a:pt x="120" y="51"/>
                      <a:pt x="132" y="58"/>
                      <a:pt x="132" y="58"/>
                    </a:cubicBezTo>
                    <a:cubicBezTo>
                      <a:pt x="140" y="70"/>
                      <a:pt x="144" y="77"/>
                      <a:pt x="160" y="80"/>
                    </a:cubicBezTo>
                    <a:cubicBezTo>
                      <a:pt x="164" y="85"/>
                      <a:pt x="165" y="88"/>
                      <a:pt x="170" y="92"/>
                    </a:cubicBezTo>
                    <a:cubicBezTo>
                      <a:pt x="174" y="95"/>
                      <a:pt x="182" y="100"/>
                      <a:pt x="182" y="100"/>
                    </a:cubicBezTo>
                    <a:cubicBezTo>
                      <a:pt x="185" y="109"/>
                      <a:pt x="189" y="105"/>
                      <a:pt x="192" y="114"/>
                    </a:cubicBezTo>
                    <a:cubicBezTo>
                      <a:pt x="188" y="125"/>
                      <a:pt x="180" y="136"/>
                      <a:pt x="170" y="142"/>
                    </a:cubicBezTo>
                    <a:cubicBezTo>
                      <a:pt x="163" y="153"/>
                      <a:pt x="146" y="161"/>
                      <a:pt x="134" y="164"/>
                    </a:cubicBezTo>
                    <a:cubicBezTo>
                      <a:pt x="118" y="163"/>
                      <a:pt x="99" y="169"/>
                      <a:pt x="86" y="160"/>
                    </a:cubicBezTo>
                    <a:cubicBezTo>
                      <a:pt x="68" y="148"/>
                      <a:pt x="96" y="159"/>
                      <a:pt x="76" y="152"/>
                    </a:cubicBezTo>
                    <a:cubicBezTo>
                      <a:pt x="59" y="156"/>
                      <a:pt x="77" y="151"/>
                      <a:pt x="60" y="158"/>
                    </a:cubicBezTo>
                    <a:cubicBezTo>
                      <a:pt x="56" y="160"/>
                      <a:pt x="48" y="162"/>
                      <a:pt x="48" y="162"/>
                    </a:cubicBezTo>
                    <a:cubicBezTo>
                      <a:pt x="35" y="160"/>
                      <a:pt x="23" y="156"/>
                      <a:pt x="10" y="154"/>
                    </a:cubicBezTo>
                    <a:cubicBezTo>
                      <a:pt x="7" y="142"/>
                      <a:pt x="9" y="149"/>
                      <a:pt x="4" y="134"/>
                    </a:cubicBezTo>
                    <a:cubicBezTo>
                      <a:pt x="3" y="130"/>
                      <a:pt x="0" y="122"/>
                      <a:pt x="0" y="122"/>
                    </a:cubicBezTo>
                    <a:cubicBezTo>
                      <a:pt x="2" y="95"/>
                      <a:pt x="11" y="60"/>
                      <a:pt x="36" y="44"/>
                    </a:cubicBezTo>
                    <a:cubicBezTo>
                      <a:pt x="42" y="35"/>
                      <a:pt x="45" y="28"/>
                      <a:pt x="54" y="22"/>
                    </a:cubicBezTo>
                    <a:cubicBezTo>
                      <a:pt x="57" y="14"/>
                      <a:pt x="63" y="7"/>
                      <a:pt x="68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7" name="Freeform 85"/>
              <p:cNvSpPr>
                <a:spLocks/>
              </p:cNvSpPr>
              <p:nvPr/>
            </p:nvSpPr>
            <p:spPr bwMode="gray">
              <a:xfrm>
                <a:off x="570" y="2676"/>
                <a:ext cx="141" cy="159"/>
              </a:xfrm>
              <a:custGeom>
                <a:avLst/>
                <a:gdLst>
                  <a:gd name="T0" fmla="*/ 20 w 141"/>
                  <a:gd name="T1" fmla="*/ 28 h 159"/>
                  <a:gd name="T2" fmla="*/ 38 w 141"/>
                  <a:gd name="T3" fmla="*/ 20 h 159"/>
                  <a:gd name="T4" fmla="*/ 50 w 141"/>
                  <a:gd name="T5" fmla="*/ 4 h 159"/>
                  <a:gd name="T6" fmla="*/ 62 w 141"/>
                  <a:gd name="T7" fmla="*/ 0 h 159"/>
                  <a:gd name="T8" fmla="*/ 96 w 141"/>
                  <a:gd name="T9" fmla="*/ 12 h 159"/>
                  <a:gd name="T10" fmla="*/ 122 w 141"/>
                  <a:gd name="T11" fmla="*/ 12 h 159"/>
                  <a:gd name="T12" fmla="*/ 136 w 141"/>
                  <a:gd name="T13" fmla="*/ 28 h 159"/>
                  <a:gd name="T14" fmla="*/ 124 w 141"/>
                  <a:gd name="T15" fmla="*/ 48 h 159"/>
                  <a:gd name="T16" fmla="*/ 122 w 141"/>
                  <a:gd name="T17" fmla="*/ 82 h 159"/>
                  <a:gd name="T18" fmla="*/ 112 w 141"/>
                  <a:gd name="T19" fmla="*/ 132 h 159"/>
                  <a:gd name="T20" fmla="*/ 52 w 141"/>
                  <a:gd name="T21" fmla="*/ 154 h 159"/>
                  <a:gd name="T22" fmla="*/ 40 w 141"/>
                  <a:gd name="T23" fmla="*/ 158 h 159"/>
                  <a:gd name="T24" fmla="*/ 36 w 141"/>
                  <a:gd name="T25" fmla="*/ 146 h 159"/>
                  <a:gd name="T26" fmla="*/ 22 w 141"/>
                  <a:gd name="T27" fmla="*/ 124 h 159"/>
                  <a:gd name="T28" fmla="*/ 6 w 141"/>
                  <a:gd name="T29" fmla="*/ 100 h 159"/>
                  <a:gd name="T30" fmla="*/ 0 w 141"/>
                  <a:gd name="T31" fmla="*/ 82 h 159"/>
                  <a:gd name="T32" fmla="*/ 2 w 141"/>
                  <a:gd name="T33" fmla="*/ 76 h 159"/>
                  <a:gd name="T34" fmla="*/ 14 w 141"/>
                  <a:gd name="T35" fmla="*/ 72 h 159"/>
                  <a:gd name="T36" fmla="*/ 16 w 141"/>
                  <a:gd name="T37" fmla="*/ 56 h 159"/>
                  <a:gd name="T38" fmla="*/ 12 w 141"/>
                  <a:gd name="T39" fmla="*/ 44 h 159"/>
                  <a:gd name="T40" fmla="*/ 14 w 141"/>
                  <a:gd name="T41" fmla="*/ 32 h 159"/>
                  <a:gd name="T42" fmla="*/ 26 w 141"/>
                  <a:gd name="T43" fmla="*/ 26 h 159"/>
                  <a:gd name="T44" fmla="*/ 20 w 141"/>
                  <a:gd name="T45" fmla="*/ 28 h 15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1" h="159">
                    <a:moveTo>
                      <a:pt x="20" y="28"/>
                    </a:moveTo>
                    <a:cubicBezTo>
                      <a:pt x="34" y="23"/>
                      <a:pt x="28" y="26"/>
                      <a:pt x="38" y="20"/>
                    </a:cubicBezTo>
                    <a:cubicBezTo>
                      <a:pt x="40" y="13"/>
                      <a:pt x="43" y="7"/>
                      <a:pt x="50" y="4"/>
                    </a:cubicBezTo>
                    <a:cubicBezTo>
                      <a:pt x="54" y="2"/>
                      <a:pt x="62" y="0"/>
                      <a:pt x="62" y="0"/>
                    </a:cubicBezTo>
                    <a:cubicBezTo>
                      <a:pt x="74" y="2"/>
                      <a:pt x="86" y="5"/>
                      <a:pt x="96" y="12"/>
                    </a:cubicBezTo>
                    <a:cubicBezTo>
                      <a:pt x="101" y="27"/>
                      <a:pt x="112" y="15"/>
                      <a:pt x="122" y="12"/>
                    </a:cubicBezTo>
                    <a:cubicBezTo>
                      <a:pt x="128" y="18"/>
                      <a:pt x="129" y="23"/>
                      <a:pt x="136" y="28"/>
                    </a:cubicBezTo>
                    <a:cubicBezTo>
                      <a:pt x="141" y="42"/>
                      <a:pt x="134" y="42"/>
                      <a:pt x="124" y="48"/>
                    </a:cubicBezTo>
                    <a:cubicBezTo>
                      <a:pt x="116" y="59"/>
                      <a:pt x="118" y="69"/>
                      <a:pt x="122" y="82"/>
                    </a:cubicBezTo>
                    <a:cubicBezTo>
                      <a:pt x="121" y="94"/>
                      <a:pt x="130" y="126"/>
                      <a:pt x="112" y="132"/>
                    </a:cubicBezTo>
                    <a:cubicBezTo>
                      <a:pt x="103" y="146"/>
                      <a:pt x="67" y="153"/>
                      <a:pt x="52" y="154"/>
                    </a:cubicBezTo>
                    <a:cubicBezTo>
                      <a:pt x="48" y="155"/>
                      <a:pt x="44" y="157"/>
                      <a:pt x="40" y="158"/>
                    </a:cubicBezTo>
                    <a:cubicBezTo>
                      <a:pt x="36" y="159"/>
                      <a:pt x="37" y="150"/>
                      <a:pt x="36" y="146"/>
                    </a:cubicBezTo>
                    <a:cubicBezTo>
                      <a:pt x="33" y="136"/>
                      <a:pt x="31" y="130"/>
                      <a:pt x="22" y="124"/>
                    </a:cubicBezTo>
                    <a:cubicBezTo>
                      <a:pt x="18" y="119"/>
                      <a:pt x="8" y="107"/>
                      <a:pt x="6" y="100"/>
                    </a:cubicBezTo>
                    <a:cubicBezTo>
                      <a:pt x="4" y="94"/>
                      <a:pt x="0" y="82"/>
                      <a:pt x="0" y="82"/>
                    </a:cubicBezTo>
                    <a:cubicBezTo>
                      <a:pt x="1" y="80"/>
                      <a:pt x="0" y="77"/>
                      <a:pt x="2" y="76"/>
                    </a:cubicBezTo>
                    <a:cubicBezTo>
                      <a:pt x="5" y="74"/>
                      <a:pt x="14" y="72"/>
                      <a:pt x="14" y="72"/>
                    </a:cubicBezTo>
                    <a:cubicBezTo>
                      <a:pt x="19" y="64"/>
                      <a:pt x="19" y="67"/>
                      <a:pt x="16" y="56"/>
                    </a:cubicBezTo>
                    <a:cubicBezTo>
                      <a:pt x="15" y="52"/>
                      <a:pt x="12" y="44"/>
                      <a:pt x="12" y="44"/>
                    </a:cubicBezTo>
                    <a:cubicBezTo>
                      <a:pt x="13" y="40"/>
                      <a:pt x="12" y="36"/>
                      <a:pt x="14" y="32"/>
                    </a:cubicBezTo>
                    <a:cubicBezTo>
                      <a:pt x="16" y="28"/>
                      <a:pt x="26" y="26"/>
                      <a:pt x="26" y="26"/>
                    </a:cubicBezTo>
                    <a:cubicBezTo>
                      <a:pt x="26" y="26"/>
                      <a:pt x="22" y="27"/>
                      <a:pt x="20" y="2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8" name="Freeform 86"/>
              <p:cNvSpPr>
                <a:spLocks/>
              </p:cNvSpPr>
              <p:nvPr/>
            </p:nvSpPr>
            <p:spPr bwMode="gray">
              <a:xfrm>
                <a:off x="482" y="2626"/>
                <a:ext cx="144" cy="134"/>
              </a:xfrm>
              <a:custGeom>
                <a:avLst/>
                <a:gdLst>
                  <a:gd name="T0" fmla="*/ 72 w 144"/>
                  <a:gd name="T1" fmla="*/ 18 h 134"/>
                  <a:gd name="T2" fmla="*/ 92 w 144"/>
                  <a:gd name="T3" fmla="*/ 10 h 134"/>
                  <a:gd name="T4" fmla="*/ 110 w 144"/>
                  <a:gd name="T5" fmla="*/ 4 h 134"/>
                  <a:gd name="T6" fmla="*/ 124 w 144"/>
                  <a:gd name="T7" fmla="*/ 20 h 134"/>
                  <a:gd name="T8" fmla="*/ 136 w 144"/>
                  <a:gd name="T9" fmla="*/ 28 h 134"/>
                  <a:gd name="T10" fmla="*/ 142 w 144"/>
                  <a:gd name="T11" fmla="*/ 46 h 134"/>
                  <a:gd name="T12" fmla="*/ 144 w 144"/>
                  <a:gd name="T13" fmla="*/ 52 h 134"/>
                  <a:gd name="T14" fmla="*/ 132 w 144"/>
                  <a:gd name="T15" fmla="*/ 68 h 134"/>
                  <a:gd name="T16" fmla="*/ 106 w 144"/>
                  <a:gd name="T17" fmla="*/ 84 h 134"/>
                  <a:gd name="T18" fmla="*/ 88 w 144"/>
                  <a:gd name="T19" fmla="*/ 134 h 134"/>
                  <a:gd name="T20" fmla="*/ 70 w 144"/>
                  <a:gd name="T21" fmla="*/ 110 h 134"/>
                  <a:gd name="T22" fmla="*/ 58 w 144"/>
                  <a:gd name="T23" fmla="*/ 102 h 134"/>
                  <a:gd name="T24" fmla="*/ 20 w 144"/>
                  <a:gd name="T25" fmla="*/ 70 h 134"/>
                  <a:gd name="T26" fmla="*/ 4 w 144"/>
                  <a:gd name="T27" fmla="*/ 58 h 134"/>
                  <a:gd name="T28" fmla="*/ 16 w 144"/>
                  <a:gd name="T29" fmla="*/ 40 h 134"/>
                  <a:gd name="T30" fmla="*/ 38 w 144"/>
                  <a:gd name="T31" fmla="*/ 14 h 134"/>
                  <a:gd name="T32" fmla="*/ 54 w 144"/>
                  <a:gd name="T33" fmla="*/ 0 h 134"/>
                  <a:gd name="T34" fmla="*/ 72 w 144"/>
                  <a:gd name="T35" fmla="*/ 18 h 1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4" h="134">
                    <a:moveTo>
                      <a:pt x="72" y="18"/>
                    </a:moveTo>
                    <a:cubicBezTo>
                      <a:pt x="80" y="16"/>
                      <a:pt x="85" y="13"/>
                      <a:pt x="92" y="10"/>
                    </a:cubicBezTo>
                    <a:cubicBezTo>
                      <a:pt x="98" y="7"/>
                      <a:pt x="110" y="4"/>
                      <a:pt x="110" y="4"/>
                    </a:cubicBezTo>
                    <a:cubicBezTo>
                      <a:pt x="114" y="9"/>
                      <a:pt x="119" y="16"/>
                      <a:pt x="124" y="20"/>
                    </a:cubicBezTo>
                    <a:cubicBezTo>
                      <a:pt x="128" y="23"/>
                      <a:pt x="136" y="28"/>
                      <a:pt x="136" y="28"/>
                    </a:cubicBezTo>
                    <a:cubicBezTo>
                      <a:pt x="138" y="34"/>
                      <a:pt x="140" y="40"/>
                      <a:pt x="142" y="46"/>
                    </a:cubicBezTo>
                    <a:cubicBezTo>
                      <a:pt x="143" y="48"/>
                      <a:pt x="144" y="52"/>
                      <a:pt x="144" y="52"/>
                    </a:cubicBezTo>
                    <a:cubicBezTo>
                      <a:pt x="141" y="60"/>
                      <a:pt x="139" y="63"/>
                      <a:pt x="132" y="68"/>
                    </a:cubicBezTo>
                    <a:cubicBezTo>
                      <a:pt x="127" y="83"/>
                      <a:pt x="121" y="82"/>
                      <a:pt x="106" y="84"/>
                    </a:cubicBezTo>
                    <a:cubicBezTo>
                      <a:pt x="108" y="108"/>
                      <a:pt x="113" y="126"/>
                      <a:pt x="88" y="134"/>
                    </a:cubicBezTo>
                    <a:cubicBezTo>
                      <a:pt x="79" y="128"/>
                      <a:pt x="79" y="117"/>
                      <a:pt x="70" y="110"/>
                    </a:cubicBezTo>
                    <a:cubicBezTo>
                      <a:pt x="66" y="107"/>
                      <a:pt x="58" y="102"/>
                      <a:pt x="58" y="102"/>
                    </a:cubicBezTo>
                    <a:cubicBezTo>
                      <a:pt x="50" y="79"/>
                      <a:pt x="45" y="73"/>
                      <a:pt x="20" y="70"/>
                    </a:cubicBezTo>
                    <a:cubicBezTo>
                      <a:pt x="12" y="67"/>
                      <a:pt x="11" y="62"/>
                      <a:pt x="4" y="58"/>
                    </a:cubicBezTo>
                    <a:cubicBezTo>
                      <a:pt x="0" y="47"/>
                      <a:pt x="6" y="43"/>
                      <a:pt x="16" y="40"/>
                    </a:cubicBezTo>
                    <a:cubicBezTo>
                      <a:pt x="26" y="30"/>
                      <a:pt x="31" y="28"/>
                      <a:pt x="38" y="14"/>
                    </a:cubicBezTo>
                    <a:cubicBezTo>
                      <a:pt x="41" y="8"/>
                      <a:pt x="54" y="0"/>
                      <a:pt x="54" y="0"/>
                    </a:cubicBezTo>
                    <a:cubicBezTo>
                      <a:pt x="63" y="6"/>
                      <a:pt x="59" y="18"/>
                      <a:pt x="72" y="1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89" name="Freeform 87"/>
              <p:cNvSpPr>
                <a:spLocks/>
              </p:cNvSpPr>
              <p:nvPr/>
            </p:nvSpPr>
            <p:spPr bwMode="gray">
              <a:xfrm>
                <a:off x="502" y="2509"/>
                <a:ext cx="142" cy="137"/>
              </a:xfrm>
              <a:custGeom>
                <a:avLst/>
                <a:gdLst>
                  <a:gd name="T0" fmla="*/ 38 w 142"/>
                  <a:gd name="T1" fmla="*/ 11 h 137"/>
                  <a:gd name="T2" fmla="*/ 60 w 142"/>
                  <a:gd name="T3" fmla="*/ 19 h 137"/>
                  <a:gd name="T4" fmla="*/ 92 w 142"/>
                  <a:gd name="T5" fmla="*/ 15 h 137"/>
                  <a:gd name="T6" fmla="*/ 118 w 142"/>
                  <a:gd name="T7" fmla="*/ 43 h 137"/>
                  <a:gd name="T8" fmla="*/ 130 w 142"/>
                  <a:gd name="T9" fmla="*/ 61 h 137"/>
                  <a:gd name="T10" fmla="*/ 142 w 142"/>
                  <a:gd name="T11" fmla="*/ 65 h 137"/>
                  <a:gd name="T12" fmla="*/ 126 w 142"/>
                  <a:gd name="T13" fmla="*/ 85 h 137"/>
                  <a:gd name="T14" fmla="*/ 122 w 142"/>
                  <a:gd name="T15" fmla="*/ 99 h 137"/>
                  <a:gd name="T16" fmla="*/ 102 w 142"/>
                  <a:gd name="T17" fmla="*/ 103 h 137"/>
                  <a:gd name="T18" fmla="*/ 94 w 142"/>
                  <a:gd name="T19" fmla="*/ 127 h 137"/>
                  <a:gd name="T20" fmla="*/ 70 w 142"/>
                  <a:gd name="T21" fmla="*/ 129 h 137"/>
                  <a:gd name="T22" fmla="*/ 48 w 142"/>
                  <a:gd name="T23" fmla="*/ 135 h 137"/>
                  <a:gd name="T24" fmla="*/ 34 w 142"/>
                  <a:gd name="T25" fmla="*/ 121 h 137"/>
                  <a:gd name="T26" fmla="*/ 22 w 142"/>
                  <a:gd name="T27" fmla="*/ 87 h 137"/>
                  <a:gd name="T28" fmla="*/ 8 w 142"/>
                  <a:gd name="T29" fmla="*/ 63 h 137"/>
                  <a:gd name="T30" fmla="*/ 4 w 142"/>
                  <a:gd name="T31" fmla="*/ 41 h 137"/>
                  <a:gd name="T32" fmla="*/ 0 w 142"/>
                  <a:gd name="T33" fmla="*/ 29 h 137"/>
                  <a:gd name="T34" fmla="*/ 38 w 142"/>
                  <a:gd name="T35" fmla="*/ 11 h 1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2" h="137">
                    <a:moveTo>
                      <a:pt x="38" y="11"/>
                    </a:moveTo>
                    <a:cubicBezTo>
                      <a:pt x="46" y="14"/>
                      <a:pt x="51" y="17"/>
                      <a:pt x="60" y="19"/>
                    </a:cubicBezTo>
                    <a:cubicBezTo>
                      <a:pt x="71" y="26"/>
                      <a:pt x="82" y="22"/>
                      <a:pt x="92" y="15"/>
                    </a:cubicBezTo>
                    <a:cubicBezTo>
                      <a:pt x="102" y="0"/>
                      <a:pt x="106" y="35"/>
                      <a:pt x="118" y="43"/>
                    </a:cubicBezTo>
                    <a:cubicBezTo>
                      <a:pt x="122" y="49"/>
                      <a:pt x="123" y="59"/>
                      <a:pt x="130" y="61"/>
                    </a:cubicBezTo>
                    <a:cubicBezTo>
                      <a:pt x="134" y="62"/>
                      <a:pt x="142" y="65"/>
                      <a:pt x="142" y="65"/>
                    </a:cubicBezTo>
                    <a:cubicBezTo>
                      <a:pt x="139" y="73"/>
                      <a:pt x="132" y="76"/>
                      <a:pt x="126" y="85"/>
                    </a:cubicBezTo>
                    <a:cubicBezTo>
                      <a:pt x="123" y="89"/>
                      <a:pt x="125" y="95"/>
                      <a:pt x="122" y="99"/>
                    </a:cubicBezTo>
                    <a:cubicBezTo>
                      <a:pt x="118" y="104"/>
                      <a:pt x="109" y="102"/>
                      <a:pt x="102" y="103"/>
                    </a:cubicBezTo>
                    <a:cubicBezTo>
                      <a:pt x="96" y="111"/>
                      <a:pt x="96" y="117"/>
                      <a:pt x="94" y="127"/>
                    </a:cubicBezTo>
                    <a:cubicBezTo>
                      <a:pt x="84" y="125"/>
                      <a:pt x="80" y="126"/>
                      <a:pt x="70" y="129"/>
                    </a:cubicBezTo>
                    <a:cubicBezTo>
                      <a:pt x="62" y="137"/>
                      <a:pt x="60" y="137"/>
                      <a:pt x="48" y="135"/>
                    </a:cubicBezTo>
                    <a:cubicBezTo>
                      <a:pt x="39" y="121"/>
                      <a:pt x="45" y="125"/>
                      <a:pt x="34" y="121"/>
                    </a:cubicBezTo>
                    <a:cubicBezTo>
                      <a:pt x="32" y="102"/>
                      <a:pt x="36" y="96"/>
                      <a:pt x="22" y="87"/>
                    </a:cubicBezTo>
                    <a:cubicBezTo>
                      <a:pt x="16" y="79"/>
                      <a:pt x="11" y="72"/>
                      <a:pt x="8" y="63"/>
                    </a:cubicBezTo>
                    <a:cubicBezTo>
                      <a:pt x="7" y="53"/>
                      <a:pt x="7" y="50"/>
                      <a:pt x="4" y="41"/>
                    </a:cubicBezTo>
                    <a:cubicBezTo>
                      <a:pt x="3" y="37"/>
                      <a:pt x="0" y="29"/>
                      <a:pt x="0" y="29"/>
                    </a:cubicBezTo>
                    <a:cubicBezTo>
                      <a:pt x="4" y="16"/>
                      <a:pt x="26" y="11"/>
                      <a:pt x="38" y="1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90" name="Freeform 88"/>
              <p:cNvSpPr>
                <a:spLocks/>
              </p:cNvSpPr>
              <p:nvPr/>
            </p:nvSpPr>
            <p:spPr bwMode="gray">
              <a:xfrm>
                <a:off x="447" y="2430"/>
                <a:ext cx="166" cy="110"/>
              </a:xfrm>
              <a:custGeom>
                <a:avLst/>
                <a:gdLst>
                  <a:gd name="T0" fmla="*/ 11 w 166"/>
                  <a:gd name="T1" fmla="*/ 68 h 110"/>
                  <a:gd name="T2" fmla="*/ 9 w 166"/>
                  <a:gd name="T3" fmla="*/ 38 h 110"/>
                  <a:gd name="T4" fmla="*/ 5 w 166"/>
                  <a:gd name="T5" fmla="*/ 26 h 110"/>
                  <a:gd name="T6" fmla="*/ 17 w 166"/>
                  <a:gd name="T7" fmla="*/ 10 h 110"/>
                  <a:gd name="T8" fmla="*/ 29 w 166"/>
                  <a:gd name="T9" fmla="*/ 6 h 110"/>
                  <a:gd name="T10" fmla="*/ 53 w 166"/>
                  <a:gd name="T11" fmla="*/ 16 h 110"/>
                  <a:gd name="T12" fmla="*/ 125 w 166"/>
                  <a:gd name="T13" fmla="*/ 0 h 110"/>
                  <a:gd name="T14" fmla="*/ 129 w 166"/>
                  <a:gd name="T15" fmla="*/ 26 h 110"/>
                  <a:gd name="T16" fmla="*/ 161 w 166"/>
                  <a:gd name="T17" fmla="*/ 36 h 110"/>
                  <a:gd name="T18" fmla="*/ 147 w 166"/>
                  <a:gd name="T19" fmla="*/ 98 h 110"/>
                  <a:gd name="T20" fmla="*/ 117 w 166"/>
                  <a:gd name="T21" fmla="*/ 104 h 110"/>
                  <a:gd name="T22" fmla="*/ 99 w 166"/>
                  <a:gd name="T23" fmla="*/ 96 h 110"/>
                  <a:gd name="T24" fmla="*/ 61 w 166"/>
                  <a:gd name="T25" fmla="*/ 100 h 110"/>
                  <a:gd name="T26" fmla="*/ 51 w 166"/>
                  <a:gd name="T27" fmla="*/ 108 h 110"/>
                  <a:gd name="T28" fmla="*/ 15 w 166"/>
                  <a:gd name="T29" fmla="*/ 102 h 110"/>
                  <a:gd name="T30" fmla="*/ 11 w 166"/>
                  <a:gd name="T31" fmla="*/ 68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66" h="110">
                    <a:moveTo>
                      <a:pt x="11" y="68"/>
                    </a:moveTo>
                    <a:cubicBezTo>
                      <a:pt x="10" y="58"/>
                      <a:pt x="10" y="48"/>
                      <a:pt x="9" y="38"/>
                    </a:cubicBezTo>
                    <a:cubicBezTo>
                      <a:pt x="8" y="34"/>
                      <a:pt x="5" y="26"/>
                      <a:pt x="5" y="26"/>
                    </a:cubicBezTo>
                    <a:cubicBezTo>
                      <a:pt x="7" y="21"/>
                      <a:pt x="13" y="13"/>
                      <a:pt x="17" y="10"/>
                    </a:cubicBezTo>
                    <a:cubicBezTo>
                      <a:pt x="21" y="8"/>
                      <a:pt x="29" y="6"/>
                      <a:pt x="29" y="6"/>
                    </a:cubicBezTo>
                    <a:cubicBezTo>
                      <a:pt x="38" y="9"/>
                      <a:pt x="45" y="11"/>
                      <a:pt x="53" y="16"/>
                    </a:cubicBezTo>
                    <a:cubicBezTo>
                      <a:pt x="106" y="13"/>
                      <a:pt x="90" y="12"/>
                      <a:pt x="125" y="0"/>
                    </a:cubicBezTo>
                    <a:cubicBezTo>
                      <a:pt x="128" y="8"/>
                      <a:pt x="125" y="18"/>
                      <a:pt x="129" y="26"/>
                    </a:cubicBezTo>
                    <a:cubicBezTo>
                      <a:pt x="131" y="30"/>
                      <a:pt x="155" y="34"/>
                      <a:pt x="161" y="36"/>
                    </a:cubicBezTo>
                    <a:cubicBezTo>
                      <a:pt x="166" y="52"/>
                      <a:pt x="162" y="88"/>
                      <a:pt x="147" y="98"/>
                    </a:cubicBezTo>
                    <a:cubicBezTo>
                      <a:pt x="139" y="110"/>
                      <a:pt x="133" y="106"/>
                      <a:pt x="117" y="104"/>
                    </a:cubicBezTo>
                    <a:cubicBezTo>
                      <a:pt x="110" y="102"/>
                      <a:pt x="106" y="98"/>
                      <a:pt x="99" y="96"/>
                    </a:cubicBezTo>
                    <a:cubicBezTo>
                      <a:pt x="86" y="97"/>
                      <a:pt x="71" y="92"/>
                      <a:pt x="61" y="100"/>
                    </a:cubicBezTo>
                    <a:cubicBezTo>
                      <a:pt x="48" y="110"/>
                      <a:pt x="66" y="103"/>
                      <a:pt x="51" y="108"/>
                    </a:cubicBezTo>
                    <a:cubicBezTo>
                      <a:pt x="29" y="102"/>
                      <a:pt x="40" y="105"/>
                      <a:pt x="15" y="102"/>
                    </a:cubicBezTo>
                    <a:cubicBezTo>
                      <a:pt x="10" y="94"/>
                      <a:pt x="0" y="72"/>
                      <a:pt x="11" y="6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91" name="Freeform 89"/>
              <p:cNvSpPr>
                <a:spLocks/>
              </p:cNvSpPr>
              <p:nvPr/>
            </p:nvSpPr>
            <p:spPr bwMode="gray">
              <a:xfrm>
                <a:off x="313" y="2431"/>
                <a:ext cx="153" cy="142"/>
              </a:xfrm>
              <a:custGeom>
                <a:avLst/>
                <a:gdLst>
                  <a:gd name="T0" fmla="*/ 57 w 153"/>
                  <a:gd name="T1" fmla="*/ 21 h 142"/>
                  <a:gd name="T2" fmla="*/ 81 w 153"/>
                  <a:gd name="T3" fmla="*/ 25 h 142"/>
                  <a:gd name="T4" fmla="*/ 95 w 153"/>
                  <a:gd name="T5" fmla="*/ 11 h 142"/>
                  <a:gd name="T6" fmla="*/ 141 w 153"/>
                  <a:gd name="T7" fmla="*/ 19 h 142"/>
                  <a:gd name="T8" fmla="*/ 145 w 153"/>
                  <a:gd name="T9" fmla="*/ 33 h 142"/>
                  <a:gd name="T10" fmla="*/ 149 w 153"/>
                  <a:gd name="T11" fmla="*/ 53 h 142"/>
                  <a:gd name="T12" fmla="*/ 147 w 153"/>
                  <a:gd name="T13" fmla="*/ 83 h 142"/>
                  <a:gd name="T14" fmla="*/ 153 w 153"/>
                  <a:gd name="T15" fmla="*/ 101 h 142"/>
                  <a:gd name="T16" fmla="*/ 133 w 153"/>
                  <a:gd name="T17" fmla="*/ 117 h 142"/>
                  <a:gd name="T18" fmla="*/ 69 w 153"/>
                  <a:gd name="T19" fmla="*/ 139 h 142"/>
                  <a:gd name="T20" fmla="*/ 55 w 153"/>
                  <a:gd name="T21" fmla="*/ 131 h 142"/>
                  <a:gd name="T22" fmla="*/ 61 w 153"/>
                  <a:gd name="T23" fmla="*/ 109 h 142"/>
                  <a:gd name="T24" fmla="*/ 43 w 153"/>
                  <a:gd name="T25" fmla="*/ 93 h 142"/>
                  <a:gd name="T26" fmla="*/ 25 w 153"/>
                  <a:gd name="T27" fmla="*/ 79 h 142"/>
                  <a:gd name="T28" fmla="*/ 5 w 153"/>
                  <a:gd name="T29" fmla="*/ 61 h 142"/>
                  <a:gd name="T30" fmla="*/ 11 w 153"/>
                  <a:gd name="T31" fmla="*/ 39 h 142"/>
                  <a:gd name="T32" fmla="*/ 27 w 153"/>
                  <a:gd name="T33" fmla="*/ 15 h 142"/>
                  <a:gd name="T34" fmla="*/ 57 w 153"/>
                  <a:gd name="T35" fmla="*/ 21 h 1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3" h="142">
                    <a:moveTo>
                      <a:pt x="57" y="21"/>
                    </a:moveTo>
                    <a:cubicBezTo>
                      <a:pt x="67" y="28"/>
                      <a:pt x="69" y="27"/>
                      <a:pt x="81" y="25"/>
                    </a:cubicBezTo>
                    <a:cubicBezTo>
                      <a:pt x="95" y="16"/>
                      <a:pt x="91" y="22"/>
                      <a:pt x="95" y="11"/>
                    </a:cubicBezTo>
                    <a:cubicBezTo>
                      <a:pt x="110" y="14"/>
                      <a:pt x="125" y="17"/>
                      <a:pt x="141" y="19"/>
                    </a:cubicBezTo>
                    <a:cubicBezTo>
                      <a:pt x="153" y="23"/>
                      <a:pt x="144" y="18"/>
                      <a:pt x="145" y="33"/>
                    </a:cubicBezTo>
                    <a:cubicBezTo>
                      <a:pt x="145" y="40"/>
                      <a:pt x="149" y="53"/>
                      <a:pt x="149" y="53"/>
                    </a:cubicBezTo>
                    <a:cubicBezTo>
                      <a:pt x="147" y="65"/>
                      <a:pt x="144" y="70"/>
                      <a:pt x="147" y="83"/>
                    </a:cubicBezTo>
                    <a:cubicBezTo>
                      <a:pt x="148" y="89"/>
                      <a:pt x="153" y="101"/>
                      <a:pt x="153" y="101"/>
                    </a:cubicBezTo>
                    <a:cubicBezTo>
                      <a:pt x="149" y="112"/>
                      <a:pt x="141" y="112"/>
                      <a:pt x="133" y="117"/>
                    </a:cubicBezTo>
                    <a:cubicBezTo>
                      <a:pt x="102" y="134"/>
                      <a:pt x="109" y="136"/>
                      <a:pt x="69" y="139"/>
                    </a:cubicBezTo>
                    <a:cubicBezTo>
                      <a:pt x="60" y="142"/>
                      <a:pt x="58" y="139"/>
                      <a:pt x="55" y="131"/>
                    </a:cubicBezTo>
                    <a:cubicBezTo>
                      <a:pt x="56" y="124"/>
                      <a:pt x="61" y="109"/>
                      <a:pt x="61" y="109"/>
                    </a:cubicBezTo>
                    <a:cubicBezTo>
                      <a:pt x="59" y="102"/>
                      <a:pt x="50" y="95"/>
                      <a:pt x="43" y="93"/>
                    </a:cubicBezTo>
                    <a:cubicBezTo>
                      <a:pt x="38" y="88"/>
                      <a:pt x="25" y="79"/>
                      <a:pt x="25" y="79"/>
                    </a:cubicBezTo>
                    <a:cubicBezTo>
                      <a:pt x="21" y="71"/>
                      <a:pt x="13" y="64"/>
                      <a:pt x="5" y="61"/>
                    </a:cubicBezTo>
                    <a:cubicBezTo>
                      <a:pt x="2" y="52"/>
                      <a:pt x="0" y="43"/>
                      <a:pt x="11" y="39"/>
                    </a:cubicBezTo>
                    <a:cubicBezTo>
                      <a:pt x="15" y="27"/>
                      <a:pt x="16" y="22"/>
                      <a:pt x="27" y="15"/>
                    </a:cubicBezTo>
                    <a:cubicBezTo>
                      <a:pt x="37" y="0"/>
                      <a:pt x="76" y="27"/>
                      <a:pt x="57" y="2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92" name="Freeform 90"/>
              <p:cNvSpPr>
                <a:spLocks/>
              </p:cNvSpPr>
              <p:nvPr/>
            </p:nvSpPr>
            <p:spPr bwMode="gray">
              <a:xfrm>
                <a:off x="412" y="2532"/>
                <a:ext cx="130" cy="144"/>
              </a:xfrm>
              <a:custGeom>
                <a:avLst/>
                <a:gdLst>
                  <a:gd name="T0" fmla="*/ 18 w 130"/>
                  <a:gd name="T1" fmla="*/ 62 h 144"/>
                  <a:gd name="T2" fmla="*/ 8 w 130"/>
                  <a:gd name="T3" fmla="*/ 50 h 144"/>
                  <a:gd name="T4" fmla="*/ 0 w 130"/>
                  <a:gd name="T5" fmla="*/ 38 h 144"/>
                  <a:gd name="T6" fmla="*/ 26 w 130"/>
                  <a:gd name="T7" fmla="*/ 20 h 144"/>
                  <a:gd name="T8" fmla="*/ 42 w 130"/>
                  <a:gd name="T9" fmla="*/ 6 h 144"/>
                  <a:gd name="T10" fmla="*/ 60 w 130"/>
                  <a:gd name="T11" fmla="*/ 0 h 144"/>
                  <a:gd name="T12" fmla="*/ 100 w 130"/>
                  <a:gd name="T13" fmla="*/ 6 h 144"/>
                  <a:gd name="T14" fmla="*/ 104 w 130"/>
                  <a:gd name="T15" fmla="*/ 40 h 144"/>
                  <a:gd name="T16" fmla="*/ 122 w 130"/>
                  <a:gd name="T17" fmla="*/ 60 h 144"/>
                  <a:gd name="T18" fmla="*/ 130 w 130"/>
                  <a:gd name="T19" fmla="*/ 78 h 144"/>
                  <a:gd name="T20" fmla="*/ 108 w 130"/>
                  <a:gd name="T21" fmla="*/ 114 h 144"/>
                  <a:gd name="T22" fmla="*/ 84 w 130"/>
                  <a:gd name="T23" fmla="*/ 138 h 144"/>
                  <a:gd name="T24" fmla="*/ 64 w 130"/>
                  <a:gd name="T25" fmla="*/ 136 h 144"/>
                  <a:gd name="T26" fmla="*/ 50 w 130"/>
                  <a:gd name="T27" fmla="*/ 106 h 144"/>
                  <a:gd name="T28" fmla="*/ 34 w 130"/>
                  <a:gd name="T29" fmla="*/ 88 h 144"/>
                  <a:gd name="T30" fmla="*/ 12 w 130"/>
                  <a:gd name="T31" fmla="*/ 50 h 14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30" h="144">
                    <a:moveTo>
                      <a:pt x="18" y="62"/>
                    </a:moveTo>
                    <a:cubicBezTo>
                      <a:pt x="4" y="41"/>
                      <a:pt x="26" y="73"/>
                      <a:pt x="8" y="50"/>
                    </a:cubicBezTo>
                    <a:cubicBezTo>
                      <a:pt x="5" y="46"/>
                      <a:pt x="0" y="38"/>
                      <a:pt x="0" y="38"/>
                    </a:cubicBezTo>
                    <a:cubicBezTo>
                      <a:pt x="3" y="28"/>
                      <a:pt x="17" y="26"/>
                      <a:pt x="26" y="20"/>
                    </a:cubicBezTo>
                    <a:cubicBezTo>
                      <a:pt x="33" y="10"/>
                      <a:pt x="28" y="15"/>
                      <a:pt x="42" y="6"/>
                    </a:cubicBezTo>
                    <a:cubicBezTo>
                      <a:pt x="47" y="2"/>
                      <a:pt x="60" y="0"/>
                      <a:pt x="60" y="0"/>
                    </a:cubicBezTo>
                    <a:cubicBezTo>
                      <a:pt x="73" y="2"/>
                      <a:pt x="87" y="2"/>
                      <a:pt x="100" y="6"/>
                    </a:cubicBezTo>
                    <a:cubicBezTo>
                      <a:pt x="100" y="10"/>
                      <a:pt x="99" y="31"/>
                      <a:pt x="104" y="40"/>
                    </a:cubicBezTo>
                    <a:cubicBezTo>
                      <a:pt x="108" y="48"/>
                      <a:pt x="122" y="60"/>
                      <a:pt x="122" y="60"/>
                    </a:cubicBezTo>
                    <a:cubicBezTo>
                      <a:pt x="126" y="65"/>
                      <a:pt x="130" y="78"/>
                      <a:pt x="130" y="78"/>
                    </a:cubicBezTo>
                    <a:cubicBezTo>
                      <a:pt x="125" y="104"/>
                      <a:pt x="125" y="97"/>
                      <a:pt x="108" y="114"/>
                    </a:cubicBezTo>
                    <a:cubicBezTo>
                      <a:pt x="103" y="129"/>
                      <a:pt x="101" y="135"/>
                      <a:pt x="84" y="138"/>
                    </a:cubicBezTo>
                    <a:cubicBezTo>
                      <a:pt x="76" y="144"/>
                      <a:pt x="72" y="141"/>
                      <a:pt x="64" y="136"/>
                    </a:cubicBezTo>
                    <a:cubicBezTo>
                      <a:pt x="60" y="130"/>
                      <a:pt x="54" y="110"/>
                      <a:pt x="50" y="106"/>
                    </a:cubicBezTo>
                    <a:cubicBezTo>
                      <a:pt x="45" y="101"/>
                      <a:pt x="38" y="95"/>
                      <a:pt x="34" y="88"/>
                    </a:cubicBezTo>
                    <a:cubicBezTo>
                      <a:pt x="28" y="75"/>
                      <a:pt x="23" y="61"/>
                      <a:pt x="12" y="50"/>
                    </a:cubicBez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93" name="Freeform 91"/>
              <p:cNvSpPr>
                <a:spLocks/>
              </p:cNvSpPr>
              <p:nvPr/>
            </p:nvSpPr>
            <p:spPr bwMode="gray">
              <a:xfrm>
                <a:off x="418" y="2692"/>
                <a:ext cx="218" cy="200"/>
              </a:xfrm>
              <a:custGeom>
                <a:avLst/>
                <a:gdLst>
                  <a:gd name="T0" fmla="*/ 44 w 218"/>
                  <a:gd name="T1" fmla="*/ 30 h 200"/>
                  <a:gd name="T2" fmla="*/ 90 w 218"/>
                  <a:gd name="T3" fmla="*/ 2 h 200"/>
                  <a:gd name="T4" fmla="*/ 114 w 218"/>
                  <a:gd name="T5" fmla="*/ 6 h 200"/>
                  <a:gd name="T6" fmla="*/ 136 w 218"/>
                  <a:gd name="T7" fmla="*/ 32 h 200"/>
                  <a:gd name="T8" fmla="*/ 156 w 218"/>
                  <a:gd name="T9" fmla="*/ 64 h 200"/>
                  <a:gd name="T10" fmla="*/ 172 w 218"/>
                  <a:gd name="T11" fmla="*/ 104 h 200"/>
                  <a:gd name="T12" fmla="*/ 176 w 218"/>
                  <a:gd name="T13" fmla="*/ 110 h 200"/>
                  <a:gd name="T14" fmla="*/ 182 w 218"/>
                  <a:gd name="T15" fmla="*/ 114 h 200"/>
                  <a:gd name="T16" fmla="*/ 190 w 218"/>
                  <a:gd name="T17" fmla="*/ 126 h 200"/>
                  <a:gd name="T18" fmla="*/ 202 w 218"/>
                  <a:gd name="T19" fmla="*/ 144 h 200"/>
                  <a:gd name="T20" fmla="*/ 178 w 218"/>
                  <a:gd name="T21" fmla="*/ 182 h 200"/>
                  <a:gd name="T22" fmla="*/ 156 w 218"/>
                  <a:gd name="T23" fmla="*/ 150 h 200"/>
                  <a:gd name="T24" fmla="*/ 128 w 218"/>
                  <a:gd name="T25" fmla="*/ 156 h 200"/>
                  <a:gd name="T26" fmla="*/ 114 w 218"/>
                  <a:gd name="T27" fmla="*/ 174 h 200"/>
                  <a:gd name="T28" fmla="*/ 110 w 218"/>
                  <a:gd name="T29" fmla="*/ 180 h 200"/>
                  <a:gd name="T30" fmla="*/ 102 w 218"/>
                  <a:gd name="T31" fmla="*/ 196 h 200"/>
                  <a:gd name="T32" fmla="*/ 82 w 218"/>
                  <a:gd name="T33" fmla="*/ 200 h 200"/>
                  <a:gd name="T34" fmla="*/ 36 w 218"/>
                  <a:gd name="T35" fmla="*/ 190 h 200"/>
                  <a:gd name="T36" fmla="*/ 0 w 218"/>
                  <a:gd name="T37" fmla="*/ 150 h 200"/>
                  <a:gd name="T38" fmla="*/ 16 w 218"/>
                  <a:gd name="T39" fmla="*/ 128 h 200"/>
                  <a:gd name="T40" fmla="*/ 36 w 218"/>
                  <a:gd name="T41" fmla="*/ 78 h 200"/>
                  <a:gd name="T42" fmla="*/ 50 w 218"/>
                  <a:gd name="T43" fmla="*/ 48 h 200"/>
                  <a:gd name="T44" fmla="*/ 44 w 218"/>
                  <a:gd name="T45" fmla="*/ 30 h 2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18" h="200">
                    <a:moveTo>
                      <a:pt x="44" y="30"/>
                    </a:moveTo>
                    <a:cubicBezTo>
                      <a:pt x="60" y="25"/>
                      <a:pt x="72" y="8"/>
                      <a:pt x="90" y="2"/>
                    </a:cubicBezTo>
                    <a:cubicBezTo>
                      <a:pt x="98" y="3"/>
                      <a:pt x="108" y="0"/>
                      <a:pt x="114" y="6"/>
                    </a:cubicBezTo>
                    <a:cubicBezTo>
                      <a:pt x="123" y="15"/>
                      <a:pt x="113" y="24"/>
                      <a:pt x="136" y="32"/>
                    </a:cubicBezTo>
                    <a:cubicBezTo>
                      <a:pt x="143" y="42"/>
                      <a:pt x="144" y="60"/>
                      <a:pt x="156" y="64"/>
                    </a:cubicBezTo>
                    <a:cubicBezTo>
                      <a:pt x="165" y="77"/>
                      <a:pt x="158" y="95"/>
                      <a:pt x="172" y="104"/>
                    </a:cubicBezTo>
                    <a:cubicBezTo>
                      <a:pt x="173" y="106"/>
                      <a:pt x="174" y="108"/>
                      <a:pt x="176" y="110"/>
                    </a:cubicBezTo>
                    <a:cubicBezTo>
                      <a:pt x="178" y="112"/>
                      <a:pt x="180" y="112"/>
                      <a:pt x="182" y="114"/>
                    </a:cubicBezTo>
                    <a:cubicBezTo>
                      <a:pt x="185" y="118"/>
                      <a:pt x="190" y="126"/>
                      <a:pt x="190" y="126"/>
                    </a:cubicBezTo>
                    <a:cubicBezTo>
                      <a:pt x="192" y="136"/>
                      <a:pt x="192" y="141"/>
                      <a:pt x="202" y="144"/>
                    </a:cubicBezTo>
                    <a:cubicBezTo>
                      <a:pt x="218" y="169"/>
                      <a:pt x="193" y="172"/>
                      <a:pt x="178" y="182"/>
                    </a:cubicBezTo>
                    <a:cubicBezTo>
                      <a:pt x="168" y="172"/>
                      <a:pt x="164" y="161"/>
                      <a:pt x="156" y="150"/>
                    </a:cubicBezTo>
                    <a:cubicBezTo>
                      <a:pt x="146" y="151"/>
                      <a:pt x="137" y="153"/>
                      <a:pt x="128" y="156"/>
                    </a:cubicBezTo>
                    <a:cubicBezTo>
                      <a:pt x="119" y="165"/>
                      <a:pt x="124" y="160"/>
                      <a:pt x="114" y="174"/>
                    </a:cubicBezTo>
                    <a:cubicBezTo>
                      <a:pt x="113" y="176"/>
                      <a:pt x="110" y="180"/>
                      <a:pt x="110" y="180"/>
                    </a:cubicBezTo>
                    <a:cubicBezTo>
                      <a:pt x="109" y="186"/>
                      <a:pt x="109" y="193"/>
                      <a:pt x="102" y="196"/>
                    </a:cubicBezTo>
                    <a:cubicBezTo>
                      <a:pt x="96" y="198"/>
                      <a:pt x="82" y="200"/>
                      <a:pt x="82" y="200"/>
                    </a:cubicBezTo>
                    <a:cubicBezTo>
                      <a:pt x="66" y="198"/>
                      <a:pt x="51" y="194"/>
                      <a:pt x="36" y="190"/>
                    </a:cubicBezTo>
                    <a:cubicBezTo>
                      <a:pt x="20" y="179"/>
                      <a:pt x="13" y="163"/>
                      <a:pt x="0" y="150"/>
                    </a:cubicBezTo>
                    <a:cubicBezTo>
                      <a:pt x="2" y="136"/>
                      <a:pt x="4" y="134"/>
                      <a:pt x="16" y="128"/>
                    </a:cubicBezTo>
                    <a:cubicBezTo>
                      <a:pt x="31" y="106"/>
                      <a:pt x="25" y="99"/>
                      <a:pt x="36" y="78"/>
                    </a:cubicBezTo>
                    <a:cubicBezTo>
                      <a:pt x="37" y="77"/>
                      <a:pt x="50" y="50"/>
                      <a:pt x="50" y="48"/>
                    </a:cubicBezTo>
                    <a:cubicBezTo>
                      <a:pt x="49" y="42"/>
                      <a:pt x="46" y="36"/>
                      <a:pt x="44" y="3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94" name="Freeform 92"/>
              <p:cNvSpPr>
                <a:spLocks/>
              </p:cNvSpPr>
              <p:nvPr/>
            </p:nvSpPr>
            <p:spPr bwMode="gray">
              <a:xfrm>
                <a:off x="342" y="2560"/>
                <a:ext cx="158" cy="160"/>
              </a:xfrm>
              <a:custGeom>
                <a:avLst/>
                <a:gdLst>
                  <a:gd name="T0" fmla="*/ 18 w 158"/>
                  <a:gd name="T1" fmla="*/ 28 h 160"/>
                  <a:gd name="T2" fmla="*/ 38 w 158"/>
                  <a:gd name="T3" fmla="*/ 8 h 160"/>
                  <a:gd name="T4" fmla="*/ 64 w 158"/>
                  <a:gd name="T5" fmla="*/ 0 h 160"/>
                  <a:gd name="T6" fmla="*/ 78 w 158"/>
                  <a:gd name="T7" fmla="*/ 20 h 160"/>
                  <a:gd name="T8" fmla="*/ 102 w 158"/>
                  <a:gd name="T9" fmla="*/ 48 h 160"/>
                  <a:gd name="T10" fmla="*/ 106 w 158"/>
                  <a:gd name="T11" fmla="*/ 68 h 160"/>
                  <a:gd name="T12" fmla="*/ 118 w 158"/>
                  <a:gd name="T13" fmla="*/ 72 h 160"/>
                  <a:gd name="T14" fmla="*/ 140 w 158"/>
                  <a:gd name="T15" fmla="*/ 112 h 160"/>
                  <a:gd name="T16" fmla="*/ 158 w 158"/>
                  <a:gd name="T17" fmla="*/ 136 h 160"/>
                  <a:gd name="T18" fmla="*/ 124 w 158"/>
                  <a:gd name="T19" fmla="*/ 160 h 160"/>
                  <a:gd name="T20" fmla="*/ 106 w 158"/>
                  <a:gd name="T21" fmla="*/ 150 h 160"/>
                  <a:gd name="T22" fmla="*/ 66 w 158"/>
                  <a:gd name="T23" fmla="*/ 124 h 160"/>
                  <a:gd name="T24" fmla="*/ 18 w 158"/>
                  <a:gd name="T25" fmla="*/ 108 h 160"/>
                  <a:gd name="T26" fmla="*/ 14 w 158"/>
                  <a:gd name="T27" fmla="*/ 82 h 160"/>
                  <a:gd name="T28" fmla="*/ 0 w 158"/>
                  <a:gd name="T29" fmla="*/ 58 h 160"/>
                  <a:gd name="T30" fmla="*/ 2 w 158"/>
                  <a:gd name="T31" fmla="*/ 48 h 160"/>
                  <a:gd name="T32" fmla="*/ 14 w 158"/>
                  <a:gd name="T33" fmla="*/ 40 h 160"/>
                  <a:gd name="T34" fmla="*/ 18 w 158"/>
                  <a:gd name="T35" fmla="*/ 28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8" h="160">
                    <a:moveTo>
                      <a:pt x="18" y="28"/>
                    </a:moveTo>
                    <a:cubicBezTo>
                      <a:pt x="36" y="25"/>
                      <a:pt x="33" y="24"/>
                      <a:pt x="38" y="8"/>
                    </a:cubicBezTo>
                    <a:cubicBezTo>
                      <a:pt x="39" y="6"/>
                      <a:pt x="60" y="1"/>
                      <a:pt x="64" y="0"/>
                    </a:cubicBezTo>
                    <a:cubicBezTo>
                      <a:pt x="76" y="3"/>
                      <a:pt x="74" y="9"/>
                      <a:pt x="78" y="20"/>
                    </a:cubicBezTo>
                    <a:cubicBezTo>
                      <a:pt x="80" y="26"/>
                      <a:pt x="98" y="36"/>
                      <a:pt x="102" y="48"/>
                    </a:cubicBezTo>
                    <a:cubicBezTo>
                      <a:pt x="103" y="55"/>
                      <a:pt x="100" y="64"/>
                      <a:pt x="106" y="68"/>
                    </a:cubicBezTo>
                    <a:cubicBezTo>
                      <a:pt x="109" y="70"/>
                      <a:pt x="118" y="72"/>
                      <a:pt x="118" y="72"/>
                    </a:cubicBezTo>
                    <a:cubicBezTo>
                      <a:pt x="127" y="85"/>
                      <a:pt x="126" y="103"/>
                      <a:pt x="140" y="112"/>
                    </a:cubicBezTo>
                    <a:cubicBezTo>
                      <a:pt x="145" y="120"/>
                      <a:pt x="150" y="131"/>
                      <a:pt x="158" y="136"/>
                    </a:cubicBezTo>
                    <a:cubicBezTo>
                      <a:pt x="155" y="149"/>
                      <a:pt x="137" y="156"/>
                      <a:pt x="124" y="160"/>
                    </a:cubicBezTo>
                    <a:cubicBezTo>
                      <a:pt x="117" y="158"/>
                      <a:pt x="106" y="150"/>
                      <a:pt x="106" y="150"/>
                    </a:cubicBezTo>
                    <a:cubicBezTo>
                      <a:pt x="99" y="128"/>
                      <a:pt x="90" y="127"/>
                      <a:pt x="66" y="124"/>
                    </a:cubicBezTo>
                    <a:cubicBezTo>
                      <a:pt x="47" y="118"/>
                      <a:pt x="39" y="110"/>
                      <a:pt x="18" y="108"/>
                    </a:cubicBezTo>
                    <a:cubicBezTo>
                      <a:pt x="11" y="98"/>
                      <a:pt x="19" y="95"/>
                      <a:pt x="14" y="82"/>
                    </a:cubicBezTo>
                    <a:cubicBezTo>
                      <a:pt x="11" y="73"/>
                      <a:pt x="3" y="67"/>
                      <a:pt x="0" y="58"/>
                    </a:cubicBezTo>
                    <a:cubicBezTo>
                      <a:pt x="1" y="55"/>
                      <a:pt x="0" y="51"/>
                      <a:pt x="2" y="48"/>
                    </a:cubicBezTo>
                    <a:cubicBezTo>
                      <a:pt x="5" y="44"/>
                      <a:pt x="14" y="40"/>
                      <a:pt x="14" y="40"/>
                    </a:cubicBezTo>
                    <a:cubicBezTo>
                      <a:pt x="16" y="29"/>
                      <a:pt x="14" y="32"/>
                      <a:pt x="18" y="2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95" name="Freeform 93"/>
              <p:cNvSpPr>
                <a:spLocks/>
              </p:cNvSpPr>
              <p:nvPr/>
            </p:nvSpPr>
            <p:spPr bwMode="gray">
              <a:xfrm>
                <a:off x="338" y="2662"/>
                <a:ext cx="134" cy="184"/>
              </a:xfrm>
              <a:custGeom>
                <a:avLst/>
                <a:gdLst>
                  <a:gd name="T0" fmla="*/ 0 w 134"/>
                  <a:gd name="T1" fmla="*/ 30 h 184"/>
                  <a:gd name="T2" fmla="*/ 16 w 134"/>
                  <a:gd name="T3" fmla="*/ 16 h 184"/>
                  <a:gd name="T4" fmla="*/ 52 w 134"/>
                  <a:gd name="T5" fmla="*/ 10 h 184"/>
                  <a:gd name="T6" fmla="*/ 80 w 134"/>
                  <a:gd name="T7" fmla="*/ 22 h 184"/>
                  <a:gd name="T8" fmla="*/ 102 w 134"/>
                  <a:gd name="T9" fmla="*/ 24 h 184"/>
                  <a:gd name="T10" fmla="*/ 112 w 134"/>
                  <a:gd name="T11" fmla="*/ 48 h 184"/>
                  <a:gd name="T12" fmla="*/ 124 w 134"/>
                  <a:gd name="T13" fmla="*/ 56 h 184"/>
                  <a:gd name="T14" fmla="*/ 116 w 134"/>
                  <a:gd name="T15" fmla="*/ 102 h 184"/>
                  <a:gd name="T16" fmla="*/ 104 w 134"/>
                  <a:gd name="T17" fmla="*/ 156 h 184"/>
                  <a:gd name="T18" fmla="*/ 92 w 134"/>
                  <a:gd name="T19" fmla="*/ 160 h 184"/>
                  <a:gd name="T20" fmla="*/ 80 w 134"/>
                  <a:gd name="T21" fmla="*/ 170 h 184"/>
                  <a:gd name="T22" fmla="*/ 72 w 134"/>
                  <a:gd name="T23" fmla="*/ 152 h 184"/>
                  <a:gd name="T24" fmla="*/ 56 w 134"/>
                  <a:gd name="T25" fmla="*/ 134 h 184"/>
                  <a:gd name="T26" fmla="*/ 58 w 134"/>
                  <a:gd name="T27" fmla="*/ 116 h 184"/>
                  <a:gd name="T28" fmla="*/ 62 w 134"/>
                  <a:gd name="T29" fmla="*/ 104 h 184"/>
                  <a:gd name="T30" fmla="*/ 44 w 134"/>
                  <a:gd name="T31" fmla="*/ 78 h 184"/>
                  <a:gd name="T32" fmla="*/ 26 w 134"/>
                  <a:gd name="T33" fmla="*/ 72 h 184"/>
                  <a:gd name="T34" fmla="*/ 10 w 134"/>
                  <a:gd name="T35" fmla="*/ 44 h 184"/>
                  <a:gd name="T36" fmla="*/ 0 w 134"/>
                  <a:gd name="T37" fmla="*/ 30 h 1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34" h="184">
                    <a:moveTo>
                      <a:pt x="0" y="30"/>
                    </a:moveTo>
                    <a:cubicBezTo>
                      <a:pt x="5" y="23"/>
                      <a:pt x="10" y="22"/>
                      <a:pt x="16" y="16"/>
                    </a:cubicBezTo>
                    <a:cubicBezTo>
                      <a:pt x="21" y="0"/>
                      <a:pt x="38" y="9"/>
                      <a:pt x="52" y="10"/>
                    </a:cubicBezTo>
                    <a:cubicBezTo>
                      <a:pt x="62" y="13"/>
                      <a:pt x="70" y="19"/>
                      <a:pt x="80" y="22"/>
                    </a:cubicBezTo>
                    <a:cubicBezTo>
                      <a:pt x="88" y="19"/>
                      <a:pt x="94" y="21"/>
                      <a:pt x="102" y="24"/>
                    </a:cubicBezTo>
                    <a:cubicBezTo>
                      <a:pt x="104" y="29"/>
                      <a:pt x="108" y="44"/>
                      <a:pt x="112" y="48"/>
                    </a:cubicBezTo>
                    <a:cubicBezTo>
                      <a:pt x="115" y="51"/>
                      <a:pt x="124" y="56"/>
                      <a:pt x="124" y="56"/>
                    </a:cubicBezTo>
                    <a:cubicBezTo>
                      <a:pt x="134" y="71"/>
                      <a:pt x="131" y="92"/>
                      <a:pt x="116" y="102"/>
                    </a:cubicBezTo>
                    <a:cubicBezTo>
                      <a:pt x="111" y="120"/>
                      <a:pt x="110" y="138"/>
                      <a:pt x="104" y="156"/>
                    </a:cubicBezTo>
                    <a:cubicBezTo>
                      <a:pt x="103" y="160"/>
                      <a:pt x="96" y="158"/>
                      <a:pt x="92" y="160"/>
                    </a:cubicBezTo>
                    <a:cubicBezTo>
                      <a:pt x="84" y="166"/>
                      <a:pt x="88" y="162"/>
                      <a:pt x="80" y="170"/>
                    </a:cubicBezTo>
                    <a:cubicBezTo>
                      <a:pt x="75" y="184"/>
                      <a:pt x="75" y="158"/>
                      <a:pt x="72" y="152"/>
                    </a:cubicBezTo>
                    <a:cubicBezTo>
                      <a:pt x="68" y="145"/>
                      <a:pt x="56" y="134"/>
                      <a:pt x="56" y="134"/>
                    </a:cubicBezTo>
                    <a:cubicBezTo>
                      <a:pt x="53" y="124"/>
                      <a:pt x="53" y="130"/>
                      <a:pt x="58" y="116"/>
                    </a:cubicBezTo>
                    <a:cubicBezTo>
                      <a:pt x="59" y="112"/>
                      <a:pt x="62" y="104"/>
                      <a:pt x="62" y="104"/>
                    </a:cubicBezTo>
                    <a:cubicBezTo>
                      <a:pt x="60" y="88"/>
                      <a:pt x="58" y="84"/>
                      <a:pt x="44" y="78"/>
                    </a:cubicBezTo>
                    <a:cubicBezTo>
                      <a:pt x="38" y="75"/>
                      <a:pt x="26" y="72"/>
                      <a:pt x="26" y="72"/>
                    </a:cubicBezTo>
                    <a:cubicBezTo>
                      <a:pt x="19" y="61"/>
                      <a:pt x="24" y="49"/>
                      <a:pt x="10" y="44"/>
                    </a:cubicBezTo>
                    <a:cubicBezTo>
                      <a:pt x="5" y="39"/>
                      <a:pt x="4" y="34"/>
                      <a:pt x="0" y="3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</p:grpSp>
        <p:grpSp>
          <p:nvGrpSpPr>
            <p:cNvPr id="151" name="Group 94"/>
            <p:cNvGrpSpPr>
              <a:grpSpLocks/>
            </p:cNvGrpSpPr>
            <p:nvPr/>
          </p:nvGrpSpPr>
          <p:grpSpPr bwMode="auto">
            <a:xfrm>
              <a:off x="701675" y="2519363"/>
              <a:ext cx="2809875" cy="2011767"/>
              <a:chOff x="237" y="1607"/>
              <a:chExt cx="1841" cy="1318"/>
            </a:xfrm>
            <a:grpFill/>
          </p:grpSpPr>
          <p:sp>
            <p:nvSpPr>
              <p:cNvPr id="166" name="Freeform 95"/>
              <p:cNvSpPr>
                <a:spLocks/>
              </p:cNvSpPr>
              <p:nvPr/>
            </p:nvSpPr>
            <p:spPr bwMode="gray">
              <a:xfrm>
                <a:off x="1689" y="1607"/>
                <a:ext cx="389" cy="367"/>
              </a:xfrm>
              <a:custGeom>
                <a:avLst/>
                <a:gdLst>
                  <a:gd name="T0" fmla="*/ 375 w 389"/>
                  <a:gd name="T1" fmla="*/ 4 h 367"/>
                  <a:gd name="T2" fmla="*/ 345 w 389"/>
                  <a:gd name="T3" fmla="*/ 10 h 367"/>
                  <a:gd name="T4" fmla="*/ 315 w 389"/>
                  <a:gd name="T5" fmla="*/ 19 h 367"/>
                  <a:gd name="T6" fmla="*/ 252 w 389"/>
                  <a:gd name="T7" fmla="*/ 37 h 367"/>
                  <a:gd name="T8" fmla="*/ 216 w 389"/>
                  <a:gd name="T9" fmla="*/ 58 h 367"/>
                  <a:gd name="T10" fmla="*/ 177 w 389"/>
                  <a:gd name="T11" fmla="*/ 88 h 367"/>
                  <a:gd name="T12" fmla="*/ 174 w 389"/>
                  <a:gd name="T13" fmla="*/ 97 h 367"/>
                  <a:gd name="T14" fmla="*/ 138 w 389"/>
                  <a:gd name="T15" fmla="*/ 112 h 367"/>
                  <a:gd name="T16" fmla="*/ 105 w 389"/>
                  <a:gd name="T17" fmla="*/ 145 h 367"/>
                  <a:gd name="T18" fmla="*/ 78 w 389"/>
                  <a:gd name="T19" fmla="*/ 175 h 367"/>
                  <a:gd name="T20" fmla="*/ 51 w 389"/>
                  <a:gd name="T21" fmla="*/ 190 h 367"/>
                  <a:gd name="T22" fmla="*/ 18 w 389"/>
                  <a:gd name="T23" fmla="*/ 208 h 367"/>
                  <a:gd name="T24" fmla="*/ 33 w 389"/>
                  <a:gd name="T25" fmla="*/ 280 h 367"/>
                  <a:gd name="T26" fmla="*/ 48 w 389"/>
                  <a:gd name="T27" fmla="*/ 328 h 367"/>
                  <a:gd name="T28" fmla="*/ 72 w 389"/>
                  <a:gd name="T29" fmla="*/ 358 h 367"/>
                  <a:gd name="T30" fmla="*/ 90 w 389"/>
                  <a:gd name="T31" fmla="*/ 364 h 367"/>
                  <a:gd name="T32" fmla="*/ 99 w 389"/>
                  <a:gd name="T33" fmla="*/ 367 h 367"/>
                  <a:gd name="T34" fmla="*/ 108 w 389"/>
                  <a:gd name="T35" fmla="*/ 364 h 367"/>
                  <a:gd name="T36" fmla="*/ 99 w 389"/>
                  <a:gd name="T37" fmla="*/ 301 h 367"/>
                  <a:gd name="T38" fmla="*/ 93 w 389"/>
                  <a:gd name="T39" fmla="*/ 283 h 367"/>
                  <a:gd name="T40" fmla="*/ 135 w 389"/>
                  <a:gd name="T41" fmla="*/ 205 h 367"/>
                  <a:gd name="T42" fmla="*/ 138 w 389"/>
                  <a:gd name="T43" fmla="*/ 196 h 367"/>
                  <a:gd name="T44" fmla="*/ 156 w 389"/>
                  <a:gd name="T45" fmla="*/ 190 h 367"/>
                  <a:gd name="T46" fmla="*/ 192 w 389"/>
                  <a:gd name="T47" fmla="*/ 169 h 367"/>
                  <a:gd name="T48" fmla="*/ 231 w 389"/>
                  <a:gd name="T49" fmla="*/ 139 h 367"/>
                  <a:gd name="T50" fmla="*/ 249 w 389"/>
                  <a:gd name="T51" fmla="*/ 133 h 367"/>
                  <a:gd name="T52" fmla="*/ 294 w 389"/>
                  <a:gd name="T53" fmla="*/ 100 h 367"/>
                  <a:gd name="T54" fmla="*/ 372 w 389"/>
                  <a:gd name="T55" fmla="*/ 52 h 367"/>
                  <a:gd name="T56" fmla="*/ 375 w 389"/>
                  <a:gd name="T57" fmla="*/ 4 h 3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89" h="367">
                    <a:moveTo>
                      <a:pt x="375" y="4"/>
                    </a:moveTo>
                    <a:cubicBezTo>
                      <a:pt x="362" y="0"/>
                      <a:pt x="356" y="3"/>
                      <a:pt x="345" y="10"/>
                    </a:cubicBezTo>
                    <a:cubicBezTo>
                      <a:pt x="336" y="24"/>
                      <a:pt x="332" y="22"/>
                      <a:pt x="315" y="19"/>
                    </a:cubicBezTo>
                    <a:cubicBezTo>
                      <a:pt x="287" y="22"/>
                      <a:pt x="281" y="33"/>
                      <a:pt x="252" y="37"/>
                    </a:cubicBezTo>
                    <a:cubicBezTo>
                      <a:pt x="235" y="43"/>
                      <a:pt x="229" y="45"/>
                      <a:pt x="216" y="58"/>
                    </a:cubicBezTo>
                    <a:cubicBezTo>
                      <a:pt x="206" y="89"/>
                      <a:pt x="221" y="84"/>
                      <a:pt x="177" y="88"/>
                    </a:cubicBezTo>
                    <a:cubicBezTo>
                      <a:pt x="176" y="91"/>
                      <a:pt x="177" y="95"/>
                      <a:pt x="174" y="97"/>
                    </a:cubicBezTo>
                    <a:cubicBezTo>
                      <a:pt x="169" y="101"/>
                      <a:pt x="145" y="110"/>
                      <a:pt x="138" y="112"/>
                    </a:cubicBezTo>
                    <a:cubicBezTo>
                      <a:pt x="127" y="144"/>
                      <a:pt x="140" y="139"/>
                      <a:pt x="105" y="145"/>
                    </a:cubicBezTo>
                    <a:cubicBezTo>
                      <a:pt x="92" y="153"/>
                      <a:pt x="93" y="168"/>
                      <a:pt x="78" y="175"/>
                    </a:cubicBezTo>
                    <a:cubicBezTo>
                      <a:pt x="69" y="180"/>
                      <a:pt x="51" y="190"/>
                      <a:pt x="51" y="190"/>
                    </a:cubicBezTo>
                    <a:cubicBezTo>
                      <a:pt x="46" y="209"/>
                      <a:pt x="38" y="205"/>
                      <a:pt x="18" y="208"/>
                    </a:cubicBezTo>
                    <a:cubicBezTo>
                      <a:pt x="0" y="235"/>
                      <a:pt x="24" y="254"/>
                      <a:pt x="33" y="280"/>
                    </a:cubicBezTo>
                    <a:cubicBezTo>
                      <a:pt x="35" y="300"/>
                      <a:pt x="31" y="317"/>
                      <a:pt x="48" y="328"/>
                    </a:cubicBezTo>
                    <a:cubicBezTo>
                      <a:pt x="54" y="345"/>
                      <a:pt x="52" y="351"/>
                      <a:pt x="72" y="358"/>
                    </a:cubicBezTo>
                    <a:cubicBezTo>
                      <a:pt x="78" y="360"/>
                      <a:pt x="84" y="362"/>
                      <a:pt x="90" y="364"/>
                    </a:cubicBezTo>
                    <a:cubicBezTo>
                      <a:pt x="93" y="365"/>
                      <a:pt x="99" y="367"/>
                      <a:pt x="99" y="367"/>
                    </a:cubicBezTo>
                    <a:cubicBezTo>
                      <a:pt x="102" y="366"/>
                      <a:pt x="107" y="367"/>
                      <a:pt x="108" y="364"/>
                    </a:cubicBezTo>
                    <a:cubicBezTo>
                      <a:pt x="109" y="360"/>
                      <a:pt x="102" y="311"/>
                      <a:pt x="99" y="301"/>
                    </a:cubicBezTo>
                    <a:cubicBezTo>
                      <a:pt x="97" y="295"/>
                      <a:pt x="93" y="283"/>
                      <a:pt x="93" y="283"/>
                    </a:cubicBezTo>
                    <a:cubicBezTo>
                      <a:pt x="101" y="258"/>
                      <a:pt x="112" y="221"/>
                      <a:pt x="135" y="205"/>
                    </a:cubicBezTo>
                    <a:cubicBezTo>
                      <a:pt x="136" y="202"/>
                      <a:pt x="135" y="198"/>
                      <a:pt x="138" y="196"/>
                    </a:cubicBezTo>
                    <a:cubicBezTo>
                      <a:pt x="143" y="192"/>
                      <a:pt x="150" y="192"/>
                      <a:pt x="156" y="190"/>
                    </a:cubicBezTo>
                    <a:cubicBezTo>
                      <a:pt x="162" y="188"/>
                      <a:pt x="185" y="173"/>
                      <a:pt x="192" y="169"/>
                    </a:cubicBezTo>
                    <a:cubicBezTo>
                      <a:pt x="198" y="152"/>
                      <a:pt x="215" y="144"/>
                      <a:pt x="231" y="139"/>
                    </a:cubicBezTo>
                    <a:cubicBezTo>
                      <a:pt x="237" y="137"/>
                      <a:pt x="249" y="133"/>
                      <a:pt x="249" y="133"/>
                    </a:cubicBezTo>
                    <a:cubicBezTo>
                      <a:pt x="259" y="103"/>
                      <a:pt x="266" y="109"/>
                      <a:pt x="294" y="100"/>
                    </a:cubicBezTo>
                    <a:cubicBezTo>
                      <a:pt x="308" y="80"/>
                      <a:pt x="348" y="57"/>
                      <a:pt x="372" y="52"/>
                    </a:cubicBezTo>
                    <a:cubicBezTo>
                      <a:pt x="381" y="38"/>
                      <a:pt x="389" y="18"/>
                      <a:pt x="375" y="4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67" name="Freeform 96"/>
              <p:cNvSpPr>
                <a:spLocks/>
              </p:cNvSpPr>
              <p:nvPr/>
            </p:nvSpPr>
            <p:spPr bwMode="gray">
              <a:xfrm>
                <a:off x="1800" y="2000"/>
                <a:ext cx="42" cy="52"/>
              </a:xfrm>
              <a:custGeom>
                <a:avLst/>
                <a:gdLst>
                  <a:gd name="T0" fmla="*/ 6 w 42"/>
                  <a:gd name="T1" fmla="*/ 1 h 52"/>
                  <a:gd name="T2" fmla="*/ 15 w 42"/>
                  <a:gd name="T3" fmla="*/ 52 h 52"/>
                  <a:gd name="T4" fmla="*/ 12 w 42"/>
                  <a:gd name="T5" fmla="*/ 10 h 52"/>
                  <a:gd name="T6" fmla="*/ 6 w 42"/>
                  <a:gd name="T7" fmla="*/ 1 h 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52">
                    <a:moveTo>
                      <a:pt x="6" y="1"/>
                    </a:moveTo>
                    <a:cubicBezTo>
                      <a:pt x="0" y="19"/>
                      <a:pt x="5" y="37"/>
                      <a:pt x="15" y="52"/>
                    </a:cubicBezTo>
                    <a:cubicBezTo>
                      <a:pt x="42" y="45"/>
                      <a:pt x="28" y="15"/>
                      <a:pt x="12" y="10"/>
                    </a:cubicBezTo>
                    <a:cubicBezTo>
                      <a:pt x="9" y="0"/>
                      <a:pt x="12" y="1"/>
                      <a:pt x="6" y="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68" name="Freeform 97"/>
              <p:cNvSpPr>
                <a:spLocks/>
              </p:cNvSpPr>
              <p:nvPr/>
            </p:nvSpPr>
            <p:spPr bwMode="gray">
              <a:xfrm>
                <a:off x="1516" y="1935"/>
                <a:ext cx="72" cy="59"/>
              </a:xfrm>
              <a:custGeom>
                <a:avLst/>
                <a:gdLst>
                  <a:gd name="T0" fmla="*/ 53 w 72"/>
                  <a:gd name="T1" fmla="*/ 9 h 59"/>
                  <a:gd name="T2" fmla="*/ 11 w 72"/>
                  <a:gd name="T3" fmla="*/ 3 h 59"/>
                  <a:gd name="T4" fmla="*/ 26 w 72"/>
                  <a:gd name="T5" fmla="*/ 51 h 59"/>
                  <a:gd name="T6" fmla="*/ 53 w 72"/>
                  <a:gd name="T7" fmla="*/ 9 h 5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2" h="59">
                    <a:moveTo>
                      <a:pt x="53" y="9"/>
                    </a:moveTo>
                    <a:cubicBezTo>
                      <a:pt x="32" y="2"/>
                      <a:pt x="39" y="0"/>
                      <a:pt x="11" y="3"/>
                    </a:cubicBezTo>
                    <a:cubicBezTo>
                      <a:pt x="4" y="25"/>
                      <a:pt x="0" y="42"/>
                      <a:pt x="26" y="51"/>
                    </a:cubicBezTo>
                    <a:cubicBezTo>
                      <a:pt x="72" y="47"/>
                      <a:pt x="61" y="59"/>
                      <a:pt x="53" y="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69" name="Freeform 98"/>
              <p:cNvSpPr>
                <a:spLocks/>
              </p:cNvSpPr>
              <p:nvPr/>
            </p:nvSpPr>
            <p:spPr bwMode="gray">
              <a:xfrm>
                <a:off x="1314" y="1917"/>
                <a:ext cx="603" cy="333"/>
              </a:xfrm>
              <a:custGeom>
                <a:avLst/>
                <a:gdLst>
                  <a:gd name="T0" fmla="*/ 531 w 603"/>
                  <a:gd name="T1" fmla="*/ 147 h 333"/>
                  <a:gd name="T2" fmla="*/ 546 w 603"/>
                  <a:gd name="T3" fmla="*/ 159 h 333"/>
                  <a:gd name="T4" fmla="*/ 567 w 603"/>
                  <a:gd name="T5" fmla="*/ 165 h 333"/>
                  <a:gd name="T6" fmla="*/ 585 w 603"/>
                  <a:gd name="T7" fmla="*/ 171 h 333"/>
                  <a:gd name="T8" fmla="*/ 603 w 603"/>
                  <a:gd name="T9" fmla="*/ 195 h 333"/>
                  <a:gd name="T10" fmla="*/ 585 w 603"/>
                  <a:gd name="T11" fmla="*/ 240 h 333"/>
                  <a:gd name="T12" fmla="*/ 600 w 603"/>
                  <a:gd name="T13" fmla="*/ 270 h 333"/>
                  <a:gd name="T14" fmla="*/ 597 w 603"/>
                  <a:gd name="T15" fmla="*/ 279 h 333"/>
                  <a:gd name="T16" fmla="*/ 579 w 603"/>
                  <a:gd name="T17" fmla="*/ 273 h 333"/>
                  <a:gd name="T18" fmla="*/ 564 w 603"/>
                  <a:gd name="T19" fmla="*/ 285 h 333"/>
                  <a:gd name="T20" fmla="*/ 504 w 603"/>
                  <a:gd name="T21" fmla="*/ 312 h 333"/>
                  <a:gd name="T22" fmla="*/ 468 w 603"/>
                  <a:gd name="T23" fmla="*/ 333 h 333"/>
                  <a:gd name="T24" fmla="*/ 426 w 603"/>
                  <a:gd name="T25" fmla="*/ 315 h 333"/>
                  <a:gd name="T26" fmla="*/ 369 w 603"/>
                  <a:gd name="T27" fmla="*/ 297 h 333"/>
                  <a:gd name="T28" fmla="*/ 342 w 603"/>
                  <a:gd name="T29" fmla="*/ 282 h 333"/>
                  <a:gd name="T30" fmla="*/ 285 w 603"/>
                  <a:gd name="T31" fmla="*/ 249 h 333"/>
                  <a:gd name="T32" fmla="*/ 228 w 603"/>
                  <a:gd name="T33" fmla="*/ 204 h 333"/>
                  <a:gd name="T34" fmla="*/ 147 w 603"/>
                  <a:gd name="T35" fmla="*/ 222 h 333"/>
                  <a:gd name="T36" fmla="*/ 132 w 603"/>
                  <a:gd name="T37" fmla="*/ 219 h 333"/>
                  <a:gd name="T38" fmla="*/ 93 w 603"/>
                  <a:gd name="T39" fmla="*/ 216 h 333"/>
                  <a:gd name="T40" fmla="*/ 75 w 603"/>
                  <a:gd name="T41" fmla="*/ 210 h 333"/>
                  <a:gd name="T42" fmla="*/ 45 w 603"/>
                  <a:gd name="T43" fmla="*/ 213 h 333"/>
                  <a:gd name="T44" fmla="*/ 0 w 603"/>
                  <a:gd name="T45" fmla="*/ 132 h 333"/>
                  <a:gd name="T46" fmla="*/ 33 w 603"/>
                  <a:gd name="T47" fmla="*/ 111 h 333"/>
                  <a:gd name="T48" fmla="*/ 48 w 603"/>
                  <a:gd name="T49" fmla="*/ 60 h 333"/>
                  <a:gd name="T50" fmla="*/ 66 w 603"/>
                  <a:gd name="T51" fmla="*/ 48 h 333"/>
                  <a:gd name="T52" fmla="*/ 75 w 603"/>
                  <a:gd name="T53" fmla="*/ 42 h 333"/>
                  <a:gd name="T54" fmla="*/ 99 w 603"/>
                  <a:gd name="T55" fmla="*/ 0 h 333"/>
                  <a:gd name="T56" fmla="*/ 120 w 603"/>
                  <a:gd name="T57" fmla="*/ 21 h 333"/>
                  <a:gd name="T58" fmla="*/ 126 w 603"/>
                  <a:gd name="T59" fmla="*/ 39 h 333"/>
                  <a:gd name="T60" fmla="*/ 90 w 603"/>
                  <a:gd name="T61" fmla="*/ 63 h 333"/>
                  <a:gd name="T62" fmla="*/ 69 w 603"/>
                  <a:gd name="T63" fmla="*/ 108 h 333"/>
                  <a:gd name="T64" fmla="*/ 117 w 603"/>
                  <a:gd name="T65" fmla="*/ 159 h 333"/>
                  <a:gd name="T66" fmla="*/ 132 w 603"/>
                  <a:gd name="T67" fmla="*/ 138 h 333"/>
                  <a:gd name="T68" fmla="*/ 132 w 603"/>
                  <a:gd name="T69" fmla="*/ 138 h 333"/>
                  <a:gd name="T70" fmla="*/ 150 w 603"/>
                  <a:gd name="T71" fmla="*/ 126 h 333"/>
                  <a:gd name="T72" fmla="*/ 204 w 603"/>
                  <a:gd name="T73" fmla="*/ 129 h 333"/>
                  <a:gd name="T74" fmla="*/ 282 w 603"/>
                  <a:gd name="T75" fmla="*/ 129 h 333"/>
                  <a:gd name="T76" fmla="*/ 321 w 603"/>
                  <a:gd name="T77" fmla="*/ 126 h 333"/>
                  <a:gd name="T78" fmla="*/ 336 w 603"/>
                  <a:gd name="T79" fmla="*/ 174 h 333"/>
                  <a:gd name="T80" fmla="*/ 354 w 603"/>
                  <a:gd name="T81" fmla="*/ 171 h 333"/>
                  <a:gd name="T82" fmla="*/ 372 w 603"/>
                  <a:gd name="T83" fmla="*/ 165 h 333"/>
                  <a:gd name="T84" fmla="*/ 447 w 603"/>
                  <a:gd name="T85" fmla="*/ 189 h 333"/>
                  <a:gd name="T86" fmla="*/ 447 w 603"/>
                  <a:gd name="T87" fmla="*/ 216 h 333"/>
                  <a:gd name="T88" fmla="*/ 468 w 603"/>
                  <a:gd name="T89" fmla="*/ 213 h 333"/>
                  <a:gd name="T90" fmla="*/ 498 w 603"/>
                  <a:gd name="T91" fmla="*/ 204 h 333"/>
                  <a:gd name="T92" fmla="*/ 531 w 603"/>
                  <a:gd name="T93" fmla="*/ 147 h 3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03" h="333">
                    <a:moveTo>
                      <a:pt x="531" y="147"/>
                    </a:moveTo>
                    <a:cubicBezTo>
                      <a:pt x="554" y="155"/>
                      <a:pt x="527" y="143"/>
                      <a:pt x="546" y="159"/>
                    </a:cubicBezTo>
                    <a:cubicBezTo>
                      <a:pt x="548" y="161"/>
                      <a:pt x="566" y="165"/>
                      <a:pt x="567" y="165"/>
                    </a:cubicBezTo>
                    <a:cubicBezTo>
                      <a:pt x="573" y="167"/>
                      <a:pt x="585" y="171"/>
                      <a:pt x="585" y="171"/>
                    </a:cubicBezTo>
                    <a:cubicBezTo>
                      <a:pt x="592" y="181"/>
                      <a:pt x="599" y="184"/>
                      <a:pt x="603" y="195"/>
                    </a:cubicBezTo>
                    <a:cubicBezTo>
                      <a:pt x="600" y="213"/>
                      <a:pt x="591" y="223"/>
                      <a:pt x="585" y="240"/>
                    </a:cubicBezTo>
                    <a:cubicBezTo>
                      <a:pt x="588" y="251"/>
                      <a:pt x="600" y="270"/>
                      <a:pt x="600" y="270"/>
                    </a:cubicBezTo>
                    <a:cubicBezTo>
                      <a:pt x="599" y="273"/>
                      <a:pt x="600" y="279"/>
                      <a:pt x="597" y="279"/>
                    </a:cubicBezTo>
                    <a:cubicBezTo>
                      <a:pt x="591" y="280"/>
                      <a:pt x="579" y="273"/>
                      <a:pt x="579" y="273"/>
                    </a:cubicBezTo>
                    <a:cubicBezTo>
                      <a:pt x="559" y="280"/>
                      <a:pt x="581" y="270"/>
                      <a:pt x="564" y="285"/>
                    </a:cubicBezTo>
                    <a:cubicBezTo>
                      <a:pt x="544" y="302"/>
                      <a:pt x="529" y="309"/>
                      <a:pt x="504" y="312"/>
                    </a:cubicBezTo>
                    <a:cubicBezTo>
                      <a:pt x="496" y="324"/>
                      <a:pt x="482" y="329"/>
                      <a:pt x="468" y="333"/>
                    </a:cubicBezTo>
                    <a:cubicBezTo>
                      <a:pt x="449" y="329"/>
                      <a:pt x="443" y="327"/>
                      <a:pt x="426" y="315"/>
                    </a:cubicBezTo>
                    <a:cubicBezTo>
                      <a:pt x="410" y="304"/>
                      <a:pt x="385" y="308"/>
                      <a:pt x="369" y="297"/>
                    </a:cubicBezTo>
                    <a:cubicBezTo>
                      <a:pt x="348" y="283"/>
                      <a:pt x="358" y="287"/>
                      <a:pt x="342" y="282"/>
                    </a:cubicBezTo>
                    <a:cubicBezTo>
                      <a:pt x="327" y="267"/>
                      <a:pt x="305" y="256"/>
                      <a:pt x="285" y="249"/>
                    </a:cubicBezTo>
                    <a:cubicBezTo>
                      <a:pt x="280" y="234"/>
                      <a:pt x="246" y="210"/>
                      <a:pt x="228" y="204"/>
                    </a:cubicBezTo>
                    <a:cubicBezTo>
                      <a:pt x="200" y="207"/>
                      <a:pt x="174" y="213"/>
                      <a:pt x="147" y="222"/>
                    </a:cubicBezTo>
                    <a:cubicBezTo>
                      <a:pt x="142" y="221"/>
                      <a:pt x="137" y="220"/>
                      <a:pt x="132" y="219"/>
                    </a:cubicBezTo>
                    <a:cubicBezTo>
                      <a:pt x="119" y="218"/>
                      <a:pt x="106" y="218"/>
                      <a:pt x="93" y="216"/>
                    </a:cubicBezTo>
                    <a:cubicBezTo>
                      <a:pt x="87" y="215"/>
                      <a:pt x="75" y="210"/>
                      <a:pt x="75" y="210"/>
                    </a:cubicBezTo>
                    <a:cubicBezTo>
                      <a:pt x="53" y="217"/>
                      <a:pt x="63" y="218"/>
                      <a:pt x="45" y="213"/>
                    </a:cubicBezTo>
                    <a:cubicBezTo>
                      <a:pt x="27" y="186"/>
                      <a:pt x="24" y="156"/>
                      <a:pt x="0" y="132"/>
                    </a:cubicBezTo>
                    <a:cubicBezTo>
                      <a:pt x="4" y="114"/>
                      <a:pt x="17" y="115"/>
                      <a:pt x="33" y="111"/>
                    </a:cubicBezTo>
                    <a:cubicBezTo>
                      <a:pt x="44" y="95"/>
                      <a:pt x="41" y="72"/>
                      <a:pt x="48" y="60"/>
                    </a:cubicBezTo>
                    <a:cubicBezTo>
                      <a:pt x="52" y="54"/>
                      <a:pt x="60" y="52"/>
                      <a:pt x="66" y="48"/>
                    </a:cubicBezTo>
                    <a:cubicBezTo>
                      <a:pt x="69" y="46"/>
                      <a:pt x="75" y="42"/>
                      <a:pt x="75" y="42"/>
                    </a:cubicBezTo>
                    <a:cubicBezTo>
                      <a:pt x="80" y="26"/>
                      <a:pt x="85" y="9"/>
                      <a:pt x="99" y="0"/>
                    </a:cubicBezTo>
                    <a:cubicBezTo>
                      <a:pt x="113" y="3"/>
                      <a:pt x="114" y="8"/>
                      <a:pt x="120" y="21"/>
                    </a:cubicBezTo>
                    <a:cubicBezTo>
                      <a:pt x="123" y="27"/>
                      <a:pt x="126" y="39"/>
                      <a:pt x="126" y="39"/>
                    </a:cubicBezTo>
                    <a:cubicBezTo>
                      <a:pt x="122" y="102"/>
                      <a:pt x="125" y="87"/>
                      <a:pt x="90" y="63"/>
                    </a:cubicBezTo>
                    <a:cubicBezTo>
                      <a:pt x="66" y="71"/>
                      <a:pt x="71" y="82"/>
                      <a:pt x="69" y="108"/>
                    </a:cubicBezTo>
                    <a:cubicBezTo>
                      <a:pt x="77" y="146"/>
                      <a:pt x="81" y="147"/>
                      <a:pt x="117" y="159"/>
                    </a:cubicBezTo>
                    <a:lnTo>
                      <a:pt x="132" y="138"/>
                    </a:ln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38" y="134"/>
                      <a:pt x="150" y="126"/>
                      <a:pt x="150" y="126"/>
                    </a:cubicBezTo>
                    <a:cubicBezTo>
                      <a:pt x="174" y="132"/>
                      <a:pt x="174" y="132"/>
                      <a:pt x="204" y="129"/>
                    </a:cubicBezTo>
                    <a:cubicBezTo>
                      <a:pt x="227" y="114"/>
                      <a:pt x="256" y="120"/>
                      <a:pt x="282" y="129"/>
                    </a:cubicBezTo>
                    <a:cubicBezTo>
                      <a:pt x="298" y="126"/>
                      <a:pt x="306" y="122"/>
                      <a:pt x="321" y="126"/>
                    </a:cubicBezTo>
                    <a:cubicBezTo>
                      <a:pt x="327" y="144"/>
                      <a:pt x="315" y="167"/>
                      <a:pt x="336" y="174"/>
                    </a:cubicBezTo>
                    <a:cubicBezTo>
                      <a:pt x="342" y="173"/>
                      <a:pt x="348" y="172"/>
                      <a:pt x="354" y="171"/>
                    </a:cubicBezTo>
                    <a:cubicBezTo>
                      <a:pt x="360" y="169"/>
                      <a:pt x="372" y="165"/>
                      <a:pt x="372" y="165"/>
                    </a:cubicBezTo>
                    <a:cubicBezTo>
                      <a:pt x="398" y="172"/>
                      <a:pt x="421" y="182"/>
                      <a:pt x="447" y="189"/>
                    </a:cubicBezTo>
                    <a:cubicBezTo>
                      <a:pt x="454" y="210"/>
                      <a:pt x="457" y="202"/>
                      <a:pt x="447" y="216"/>
                    </a:cubicBezTo>
                    <a:cubicBezTo>
                      <a:pt x="454" y="236"/>
                      <a:pt x="459" y="219"/>
                      <a:pt x="468" y="213"/>
                    </a:cubicBezTo>
                    <a:cubicBezTo>
                      <a:pt x="473" y="210"/>
                      <a:pt x="491" y="206"/>
                      <a:pt x="498" y="204"/>
                    </a:cubicBezTo>
                    <a:cubicBezTo>
                      <a:pt x="520" y="189"/>
                      <a:pt x="488" y="156"/>
                      <a:pt x="531" y="147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70" name="Freeform 99"/>
              <p:cNvSpPr>
                <a:spLocks/>
              </p:cNvSpPr>
              <p:nvPr/>
            </p:nvSpPr>
            <p:spPr bwMode="gray">
              <a:xfrm>
                <a:off x="1130" y="2481"/>
                <a:ext cx="766" cy="444"/>
              </a:xfrm>
              <a:custGeom>
                <a:avLst/>
                <a:gdLst>
                  <a:gd name="T0" fmla="*/ 756 w 766"/>
                  <a:gd name="T1" fmla="*/ 153 h 444"/>
                  <a:gd name="T2" fmla="*/ 750 w 766"/>
                  <a:gd name="T3" fmla="*/ 111 h 444"/>
                  <a:gd name="T4" fmla="*/ 765 w 766"/>
                  <a:gd name="T5" fmla="*/ 84 h 444"/>
                  <a:gd name="T6" fmla="*/ 744 w 766"/>
                  <a:gd name="T7" fmla="*/ 69 h 444"/>
                  <a:gd name="T8" fmla="*/ 735 w 766"/>
                  <a:gd name="T9" fmla="*/ 66 h 444"/>
                  <a:gd name="T10" fmla="*/ 699 w 766"/>
                  <a:gd name="T11" fmla="*/ 90 h 444"/>
                  <a:gd name="T12" fmla="*/ 636 w 766"/>
                  <a:gd name="T13" fmla="*/ 120 h 444"/>
                  <a:gd name="T14" fmla="*/ 564 w 766"/>
                  <a:gd name="T15" fmla="*/ 102 h 444"/>
                  <a:gd name="T16" fmla="*/ 534 w 766"/>
                  <a:gd name="T17" fmla="*/ 93 h 444"/>
                  <a:gd name="T18" fmla="*/ 516 w 766"/>
                  <a:gd name="T19" fmla="*/ 87 h 444"/>
                  <a:gd name="T20" fmla="*/ 492 w 766"/>
                  <a:gd name="T21" fmla="*/ 72 h 444"/>
                  <a:gd name="T22" fmla="*/ 474 w 766"/>
                  <a:gd name="T23" fmla="*/ 60 h 444"/>
                  <a:gd name="T24" fmla="*/ 441 w 766"/>
                  <a:gd name="T25" fmla="*/ 39 h 444"/>
                  <a:gd name="T26" fmla="*/ 393 w 766"/>
                  <a:gd name="T27" fmla="*/ 0 h 444"/>
                  <a:gd name="T28" fmla="*/ 321 w 766"/>
                  <a:gd name="T29" fmla="*/ 9 h 444"/>
                  <a:gd name="T30" fmla="*/ 261 w 766"/>
                  <a:gd name="T31" fmla="*/ 12 h 444"/>
                  <a:gd name="T32" fmla="*/ 243 w 766"/>
                  <a:gd name="T33" fmla="*/ 48 h 444"/>
                  <a:gd name="T34" fmla="*/ 252 w 766"/>
                  <a:gd name="T35" fmla="*/ 78 h 444"/>
                  <a:gd name="T36" fmla="*/ 225 w 766"/>
                  <a:gd name="T37" fmla="*/ 123 h 444"/>
                  <a:gd name="T38" fmla="*/ 192 w 766"/>
                  <a:gd name="T39" fmla="*/ 117 h 444"/>
                  <a:gd name="T40" fmla="*/ 186 w 766"/>
                  <a:gd name="T41" fmla="*/ 108 h 444"/>
                  <a:gd name="T42" fmla="*/ 168 w 766"/>
                  <a:gd name="T43" fmla="*/ 102 h 444"/>
                  <a:gd name="T44" fmla="*/ 150 w 766"/>
                  <a:gd name="T45" fmla="*/ 90 h 444"/>
                  <a:gd name="T46" fmla="*/ 105 w 766"/>
                  <a:gd name="T47" fmla="*/ 69 h 444"/>
                  <a:gd name="T48" fmla="*/ 102 w 766"/>
                  <a:gd name="T49" fmla="*/ 162 h 444"/>
                  <a:gd name="T50" fmla="*/ 81 w 766"/>
                  <a:gd name="T51" fmla="*/ 183 h 444"/>
                  <a:gd name="T52" fmla="*/ 72 w 766"/>
                  <a:gd name="T53" fmla="*/ 189 h 444"/>
                  <a:gd name="T54" fmla="*/ 63 w 766"/>
                  <a:gd name="T55" fmla="*/ 207 h 444"/>
                  <a:gd name="T56" fmla="*/ 96 w 766"/>
                  <a:gd name="T57" fmla="*/ 228 h 444"/>
                  <a:gd name="T58" fmla="*/ 105 w 766"/>
                  <a:gd name="T59" fmla="*/ 225 h 444"/>
                  <a:gd name="T60" fmla="*/ 108 w 766"/>
                  <a:gd name="T61" fmla="*/ 216 h 444"/>
                  <a:gd name="T62" fmla="*/ 138 w 766"/>
                  <a:gd name="T63" fmla="*/ 207 h 444"/>
                  <a:gd name="T64" fmla="*/ 117 w 766"/>
                  <a:gd name="T65" fmla="*/ 249 h 444"/>
                  <a:gd name="T66" fmla="*/ 96 w 766"/>
                  <a:gd name="T67" fmla="*/ 273 h 444"/>
                  <a:gd name="T68" fmla="*/ 48 w 766"/>
                  <a:gd name="T69" fmla="*/ 312 h 444"/>
                  <a:gd name="T70" fmla="*/ 6 w 766"/>
                  <a:gd name="T71" fmla="*/ 381 h 444"/>
                  <a:gd name="T72" fmla="*/ 15 w 766"/>
                  <a:gd name="T73" fmla="*/ 432 h 444"/>
                  <a:gd name="T74" fmla="*/ 45 w 766"/>
                  <a:gd name="T75" fmla="*/ 417 h 444"/>
                  <a:gd name="T76" fmla="*/ 54 w 766"/>
                  <a:gd name="T77" fmla="*/ 411 h 444"/>
                  <a:gd name="T78" fmla="*/ 111 w 766"/>
                  <a:gd name="T79" fmla="*/ 435 h 444"/>
                  <a:gd name="T80" fmla="*/ 135 w 766"/>
                  <a:gd name="T81" fmla="*/ 429 h 444"/>
                  <a:gd name="T82" fmla="*/ 180 w 766"/>
                  <a:gd name="T83" fmla="*/ 381 h 444"/>
                  <a:gd name="T84" fmla="*/ 204 w 766"/>
                  <a:gd name="T85" fmla="*/ 411 h 444"/>
                  <a:gd name="T86" fmla="*/ 249 w 766"/>
                  <a:gd name="T87" fmla="*/ 432 h 444"/>
                  <a:gd name="T88" fmla="*/ 333 w 766"/>
                  <a:gd name="T89" fmla="*/ 429 h 444"/>
                  <a:gd name="T90" fmla="*/ 375 w 766"/>
                  <a:gd name="T91" fmla="*/ 444 h 444"/>
                  <a:gd name="T92" fmla="*/ 423 w 766"/>
                  <a:gd name="T93" fmla="*/ 429 h 444"/>
                  <a:gd name="T94" fmla="*/ 471 w 766"/>
                  <a:gd name="T95" fmla="*/ 330 h 444"/>
                  <a:gd name="T96" fmla="*/ 486 w 766"/>
                  <a:gd name="T97" fmla="*/ 303 h 444"/>
                  <a:gd name="T98" fmla="*/ 510 w 766"/>
                  <a:gd name="T99" fmla="*/ 249 h 444"/>
                  <a:gd name="T100" fmla="*/ 525 w 766"/>
                  <a:gd name="T101" fmla="*/ 237 h 444"/>
                  <a:gd name="T102" fmla="*/ 543 w 766"/>
                  <a:gd name="T103" fmla="*/ 243 h 444"/>
                  <a:gd name="T104" fmla="*/ 618 w 766"/>
                  <a:gd name="T105" fmla="*/ 213 h 444"/>
                  <a:gd name="T106" fmla="*/ 645 w 766"/>
                  <a:gd name="T107" fmla="*/ 204 h 444"/>
                  <a:gd name="T108" fmla="*/ 654 w 766"/>
                  <a:gd name="T109" fmla="*/ 201 h 444"/>
                  <a:gd name="T110" fmla="*/ 705 w 766"/>
                  <a:gd name="T111" fmla="*/ 177 h 444"/>
                  <a:gd name="T112" fmla="*/ 717 w 766"/>
                  <a:gd name="T113" fmla="*/ 162 h 444"/>
                  <a:gd name="T114" fmla="*/ 741 w 766"/>
                  <a:gd name="T115" fmla="*/ 156 h 444"/>
                  <a:gd name="T116" fmla="*/ 765 w 766"/>
                  <a:gd name="T117" fmla="*/ 132 h 444"/>
                  <a:gd name="T118" fmla="*/ 750 w 766"/>
                  <a:gd name="T119" fmla="*/ 105 h 444"/>
                  <a:gd name="T120" fmla="*/ 762 w 766"/>
                  <a:gd name="T121" fmla="*/ 84 h 44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766" h="444">
                    <a:moveTo>
                      <a:pt x="756" y="153"/>
                    </a:moveTo>
                    <a:cubicBezTo>
                      <a:pt x="766" y="138"/>
                      <a:pt x="766" y="122"/>
                      <a:pt x="750" y="111"/>
                    </a:cubicBezTo>
                    <a:cubicBezTo>
                      <a:pt x="753" y="101"/>
                      <a:pt x="765" y="84"/>
                      <a:pt x="765" y="84"/>
                    </a:cubicBezTo>
                    <a:cubicBezTo>
                      <a:pt x="760" y="69"/>
                      <a:pt x="765" y="76"/>
                      <a:pt x="744" y="69"/>
                    </a:cubicBezTo>
                    <a:cubicBezTo>
                      <a:pt x="741" y="68"/>
                      <a:pt x="735" y="66"/>
                      <a:pt x="735" y="66"/>
                    </a:cubicBezTo>
                    <a:cubicBezTo>
                      <a:pt x="726" y="80"/>
                      <a:pt x="715" y="86"/>
                      <a:pt x="699" y="90"/>
                    </a:cubicBezTo>
                    <a:cubicBezTo>
                      <a:pt x="679" y="103"/>
                      <a:pt x="656" y="107"/>
                      <a:pt x="636" y="120"/>
                    </a:cubicBezTo>
                    <a:cubicBezTo>
                      <a:pt x="606" y="117"/>
                      <a:pt x="591" y="110"/>
                      <a:pt x="564" y="102"/>
                    </a:cubicBezTo>
                    <a:cubicBezTo>
                      <a:pt x="554" y="99"/>
                      <a:pt x="544" y="96"/>
                      <a:pt x="534" y="93"/>
                    </a:cubicBezTo>
                    <a:cubicBezTo>
                      <a:pt x="528" y="91"/>
                      <a:pt x="516" y="87"/>
                      <a:pt x="516" y="87"/>
                    </a:cubicBezTo>
                    <a:cubicBezTo>
                      <a:pt x="502" y="65"/>
                      <a:pt x="522" y="92"/>
                      <a:pt x="492" y="72"/>
                    </a:cubicBezTo>
                    <a:cubicBezTo>
                      <a:pt x="486" y="68"/>
                      <a:pt x="474" y="60"/>
                      <a:pt x="474" y="60"/>
                    </a:cubicBezTo>
                    <a:cubicBezTo>
                      <a:pt x="467" y="49"/>
                      <a:pt x="454" y="43"/>
                      <a:pt x="441" y="39"/>
                    </a:cubicBezTo>
                    <a:cubicBezTo>
                      <a:pt x="428" y="20"/>
                      <a:pt x="415" y="7"/>
                      <a:pt x="393" y="0"/>
                    </a:cubicBezTo>
                    <a:cubicBezTo>
                      <a:pt x="369" y="4"/>
                      <a:pt x="345" y="7"/>
                      <a:pt x="321" y="9"/>
                    </a:cubicBezTo>
                    <a:cubicBezTo>
                      <a:pt x="303" y="15"/>
                      <a:pt x="281" y="10"/>
                      <a:pt x="261" y="12"/>
                    </a:cubicBezTo>
                    <a:cubicBezTo>
                      <a:pt x="254" y="23"/>
                      <a:pt x="247" y="36"/>
                      <a:pt x="243" y="48"/>
                    </a:cubicBezTo>
                    <a:cubicBezTo>
                      <a:pt x="246" y="58"/>
                      <a:pt x="249" y="68"/>
                      <a:pt x="252" y="78"/>
                    </a:cubicBezTo>
                    <a:cubicBezTo>
                      <a:pt x="248" y="99"/>
                      <a:pt x="247" y="116"/>
                      <a:pt x="225" y="123"/>
                    </a:cubicBezTo>
                    <a:cubicBezTo>
                      <a:pt x="214" y="122"/>
                      <a:pt x="201" y="124"/>
                      <a:pt x="192" y="117"/>
                    </a:cubicBezTo>
                    <a:cubicBezTo>
                      <a:pt x="189" y="115"/>
                      <a:pt x="189" y="110"/>
                      <a:pt x="186" y="108"/>
                    </a:cubicBezTo>
                    <a:cubicBezTo>
                      <a:pt x="181" y="105"/>
                      <a:pt x="173" y="106"/>
                      <a:pt x="168" y="102"/>
                    </a:cubicBezTo>
                    <a:cubicBezTo>
                      <a:pt x="162" y="98"/>
                      <a:pt x="156" y="94"/>
                      <a:pt x="150" y="90"/>
                    </a:cubicBezTo>
                    <a:cubicBezTo>
                      <a:pt x="136" y="81"/>
                      <a:pt x="119" y="78"/>
                      <a:pt x="105" y="69"/>
                    </a:cubicBezTo>
                    <a:cubicBezTo>
                      <a:pt x="98" y="90"/>
                      <a:pt x="103" y="150"/>
                      <a:pt x="102" y="162"/>
                    </a:cubicBezTo>
                    <a:cubicBezTo>
                      <a:pt x="101" y="175"/>
                      <a:pt x="92" y="176"/>
                      <a:pt x="81" y="183"/>
                    </a:cubicBezTo>
                    <a:cubicBezTo>
                      <a:pt x="78" y="185"/>
                      <a:pt x="72" y="189"/>
                      <a:pt x="72" y="189"/>
                    </a:cubicBezTo>
                    <a:cubicBezTo>
                      <a:pt x="70" y="195"/>
                      <a:pt x="63" y="200"/>
                      <a:pt x="63" y="207"/>
                    </a:cubicBezTo>
                    <a:cubicBezTo>
                      <a:pt x="63" y="217"/>
                      <a:pt x="89" y="226"/>
                      <a:pt x="96" y="228"/>
                    </a:cubicBezTo>
                    <a:cubicBezTo>
                      <a:pt x="99" y="227"/>
                      <a:pt x="103" y="227"/>
                      <a:pt x="105" y="225"/>
                    </a:cubicBezTo>
                    <a:cubicBezTo>
                      <a:pt x="107" y="223"/>
                      <a:pt x="105" y="218"/>
                      <a:pt x="108" y="216"/>
                    </a:cubicBezTo>
                    <a:cubicBezTo>
                      <a:pt x="112" y="213"/>
                      <a:pt x="132" y="209"/>
                      <a:pt x="138" y="207"/>
                    </a:cubicBezTo>
                    <a:cubicBezTo>
                      <a:pt x="158" y="237"/>
                      <a:pt x="138" y="235"/>
                      <a:pt x="117" y="249"/>
                    </a:cubicBezTo>
                    <a:cubicBezTo>
                      <a:pt x="110" y="259"/>
                      <a:pt x="103" y="263"/>
                      <a:pt x="96" y="273"/>
                    </a:cubicBezTo>
                    <a:cubicBezTo>
                      <a:pt x="108" y="310"/>
                      <a:pt x="81" y="309"/>
                      <a:pt x="48" y="312"/>
                    </a:cubicBezTo>
                    <a:cubicBezTo>
                      <a:pt x="20" y="321"/>
                      <a:pt x="28" y="366"/>
                      <a:pt x="6" y="381"/>
                    </a:cubicBezTo>
                    <a:cubicBezTo>
                      <a:pt x="0" y="399"/>
                      <a:pt x="5" y="417"/>
                      <a:pt x="15" y="432"/>
                    </a:cubicBezTo>
                    <a:cubicBezTo>
                      <a:pt x="34" y="427"/>
                      <a:pt x="24" y="431"/>
                      <a:pt x="45" y="417"/>
                    </a:cubicBezTo>
                    <a:cubicBezTo>
                      <a:pt x="48" y="415"/>
                      <a:pt x="54" y="411"/>
                      <a:pt x="54" y="411"/>
                    </a:cubicBezTo>
                    <a:cubicBezTo>
                      <a:pt x="73" y="416"/>
                      <a:pt x="94" y="424"/>
                      <a:pt x="111" y="435"/>
                    </a:cubicBezTo>
                    <a:cubicBezTo>
                      <a:pt x="119" y="433"/>
                      <a:pt x="129" y="435"/>
                      <a:pt x="135" y="429"/>
                    </a:cubicBezTo>
                    <a:cubicBezTo>
                      <a:pt x="159" y="405"/>
                      <a:pt x="139" y="388"/>
                      <a:pt x="180" y="381"/>
                    </a:cubicBezTo>
                    <a:cubicBezTo>
                      <a:pt x="198" y="387"/>
                      <a:pt x="191" y="401"/>
                      <a:pt x="204" y="411"/>
                    </a:cubicBezTo>
                    <a:cubicBezTo>
                      <a:pt x="215" y="419"/>
                      <a:pt x="236" y="428"/>
                      <a:pt x="249" y="432"/>
                    </a:cubicBezTo>
                    <a:cubicBezTo>
                      <a:pt x="287" y="428"/>
                      <a:pt x="291" y="426"/>
                      <a:pt x="333" y="429"/>
                    </a:cubicBezTo>
                    <a:cubicBezTo>
                      <a:pt x="348" y="434"/>
                      <a:pt x="359" y="441"/>
                      <a:pt x="375" y="444"/>
                    </a:cubicBezTo>
                    <a:cubicBezTo>
                      <a:pt x="393" y="441"/>
                      <a:pt x="408" y="439"/>
                      <a:pt x="423" y="429"/>
                    </a:cubicBezTo>
                    <a:cubicBezTo>
                      <a:pt x="443" y="399"/>
                      <a:pt x="431" y="343"/>
                      <a:pt x="471" y="330"/>
                    </a:cubicBezTo>
                    <a:cubicBezTo>
                      <a:pt x="485" y="309"/>
                      <a:pt x="481" y="319"/>
                      <a:pt x="486" y="303"/>
                    </a:cubicBezTo>
                    <a:cubicBezTo>
                      <a:pt x="488" y="278"/>
                      <a:pt x="484" y="258"/>
                      <a:pt x="510" y="249"/>
                    </a:cubicBezTo>
                    <a:cubicBezTo>
                      <a:pt x="514" y="243"/>
                      <a:pt x="516" y="236"/>
                      <a:pt x="525" y="237"/>
                    </a:cubicBezTo>
                    <a:cubicBezTo>
                      <a:pt x="531" y="238"/>
                      <a:pt x="543" y="243"/>
                      <a:pt x="543" y="243"/>
                    </a:cubicBezTo>
                    <a:cubicBezTo>
                      <a:pt x="573" y="239"/>
                      <a:pt x="591" y="225"/>
                      <a:pt x="618" y="213"/>
                    </a:cubicBezTo>
                    <a:cubicBezTo>
                      <a:pt x="627" y="209"/>
                      <a:pt x="636" y="207"/>
                      <a:pt x="645" y="204"/>
                    </a:cubicBezTo>
                    <a:cubicBezTo>
                      <a:pt x="648" y="203"/>
                      <a:pt x="654" y="201"/>
                      <a:pt x="654" y="201"/>
                    </a:cubicBezTo>
                    <a:cubicBezTo>
                      <a:pt x="660" y="184"/>
                      <a:pt x="689" y="182"/>
                      <a:pt x="705" y="177"/>
                    </a:cubicBezTo>
                    <a:cubicBezTo>
                      <a:pt x="708" y="168"/>
                      <a:pt x="707" y="166"/>
                      <a:pt x="717" y="162"/>
                    </a:cubicBezTo>
                    <a:cubicBezTo>
                      <a:pt x="725" y="159"/>
                      <a:pt x="741" y="156"/>
                      <a:pt x="741" y="156"/>
                    </a:cubicBezTo>
                    <a:cubicBezTo>
                      <a:pt x="751" y="149"/>
                      <a:pt x="756" y="141"/>
                      <a:pt x="765" y="132"/>
                    </a:cubicBezTo>
                    <a:cubicBezTo>
                      <a:pt x="762" y="122"/>
                      <a:pt x="750" y="105"/>
                      <a:pt x="750" y="105"/>
                    </a:cubicBezTo>
                    <a:cubicBezTo>
                      <a:pt x="753" y="95"/>
                      <a:pt x="762" y="94"/>
                      <a:pt x="762" y="84"/>
                    </a:cubicBezTo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71" name="Freeform 100"/>
              <p:cNvSpPr>
                <a:spLocks/>
              </p:cNvSpPr>
              <p:nvPr/>
            </p:nvSpPr>
            <p:spPr bwMode="gray">
              <a:xfrm>
                <a:off x="918" y="1980"/>
                <a:ext cx="489" cy="450"/>
              </a:xfrm>
              <a:custGeom>
                <a:avLst/>
                <a:gdLst>
                  <a:gd name="T0" fmla="*/ 336 w 489"/>
                  <a:gd name="T1" fmla="*/ 30 h 450"/>
                  <a:gd name="T2" fmla="*/ 378 w 489"/>
                  <a:gd name="T3" fmla="*/ 39 h 450"/>
                  <a:gd name="T4" fmla="*/ 396 w 489"/>
                  <a:gd name="T5" fmla="*/ 51 h 450"/>
                  <a:gd name="T6" fmla="*/ 432 w 489"/>
                  <a:gd name="T7" fmla="*/ 141 h 450"/>
                  <a:gd name="T8" fmla="*/ 444 w 489"/>
                  <a:gd name="T9" fmla="*/ 153 h 450"/>
                  <a:gd name="T10" fmla="*/ 462 w 489"/>
                  <a:gd name="T11" fmla="*/ 147 h 450"/>
                  <a:gd name="T12" fmla="*/ 483 w 489"/>
                  <a:gd name="T13" fmla="*/ 150 h 450"/>
                  <a:gd name="T14" fmla="*/ 489 w 489"/>
                  <a:gd name="T15" fmla="*/ 168 h 450"/>
                  <a:gd name="T16" fmla="*/ 483 w 489"/>
                  <a:gd name="T17" fmla="*/ 186 h 450"/>
                  <a:gd name="T18" fmla="*/ 480 w 489"/>
                  <a:gd name="T19" fmla="*/ 195 h 450"/>
                  <a:gd name="T20" fmla="*/ 471 w 489"/>
                  <a:gd name="T21" fmla="*/ 258 h 450"/>
                  <a:gd name="T22" fmla="*/ 444 w 489"/>
                  <a:gd name="T23" fmla="*/ 267 h 450"/>
                  <a:gd name="T24" fmla="*/ 426 w 489"/>
                  <a:gd name="T25" fmla="*/ 261 h 450"/>
                  <a:gd name="T26" fmla="*/ 417 w 489"/>
                  <a:gd name="T27" fmla="*/ 258 h 450"/>
                  <a:gd name="T28" fmla="*/ 375 w 489"/>
                  <a:gd name="T29" fmla="*/ 228 h 450"/>
                  <a:gd name="T30" fmla="*/ 357 w 489"/>
                  <a:gd name="T31" fmla="*/ 222 h 450"/>
                  <a:gd name="T32" fmla="*/ 336 w 489"/>
                  <a:gd name="T33" fmla="*/ 225 h 450"/>
                  <a:gd name="T34" fmla="*/ 330 w 489"/>
                  <a:gd name="T35" fmla="*/ 243 h 450"/>
                  <a:gd name="T36" fmla="*/ 312 w 489"/>
                  <a:gd name="T37" fmla="*/ 327 h 450"/>
                  <a:gd name="T38" fmla="*/ 324 w 489"/>
                  <a:gd name="T39" fmla="*/ 366 h 450"/>
                  <a:gd name="T40" fmla="*/ 333 w 489"/>
                  <a:gd name="T41" fmla="*/ 363 h 450"/>
                  <a:gd name="T42" fmla="*/ 342 w 489"/>
                  <a:gd name="T43" fmla="*/ 357 h 450"/>
                  <a:gd name="T44" fmla="*/ 360 w 489"/>
                  <a:gd name="T45" fmla="*/ 351 h 450"/>
                  <a:gd name="T46" fmla="*/ 378 w 489"/>
                  <a:gd name="T47" fmla="*/ 354 h 450"/>
                  <a:gd name="T48" fmla="*/ 384 w 489"/>
                  <a:gd name="T49" fmla="*/ 372 h 450"/>
                  <a:gd name="T50" fmla="*/ 360 w 489"/>
                  <a:gd name="T51" fmla="*/ 387 h 450"/>
                  <a:gd name="T52" fmla="*/ 333 w 489"/>
                  <a:gd name="T53" fmla="*/ 402 h 450"/>
                  <a:gd name="T54" fmla="*/ 321 w 489"/>
                  <a:gd name="T55" fmla="*/ 447 h 450"/>
                  <a:gd name="T56" fmla="*/ 291 w 489"/>
                  <a:gd name="T57" fmla="*/ 450 h 450"/>
                  <a:gd name="T58" fmla="*/ 246 w 489"/>
                  <a:gd name="T59" fmla="*/ 435 h 450"/>
                  <a:gd name="T60" fmla="*/ 237 w 489"/>
                  <a:gd name="T61" fmla="*/ 438 h 450"/>
                  <a:gd name="T62" fmla="*/ 216 w 489"/>
                  <a:gd name="T63" fmla="*/ 405 h 450"/>
                  <a:gd name="T64" fmla="*/ 174 w 489"/>
                  <a:gd name="T65" fmla="*/ 381 h 450"/>
                  <a:gd name="T66" fmla="*/ 159 w 489"/>
                  <a:gd name="T67" fmla="*/ 366 h 450"/>
                  <a:gd name="T68" fmla="*/ 141 w 489"/>
                  <a:gd name="T69" fmla="*/ 372 h 450"/>
                  <a:gd name="T70" fmla="*/ 120 w 489"/>
                  <a:gd name="T71" fmla="*/ 363 h 450"/>
                  <a:gd name="T72" fmla="*/ 117 w 489"/>
                  <a:gd name="T73" fmla="*/ 354 h 450"/>
                  <a:gd name="T74" fmla="*/ 96 w 489"/>
                  <a:gd name="T75" fmla="*/ 348 h 450"/>
                  <a:gd name="T76" fmla="*/ 78 w 489"/>
                  <a:gd name="T77" fmla="*/ 336 h 450"/>
                  <a:gd name="T78" fmla="*/ 54 w 489"/>
                  <a:gd name="T79" fmla="*/ 303 h 450"/>
                  <a:gd name="T80" fmla="*/ 24 w 489"/>
                  <a:gd name="T81" fmla="*/ 273 h 450"/>
                  <a:gd name="T82" fmla="*/ 9 w 489"/>
                  <a:gd name="T83" fmla="*/ 258 h 450"/>
                  <a:gd name="T84" fmla="*/ 0 w 489"/>
                  <a:gd name="T85" fmla="*/ 228 h 450"/>
                  <a:gd name="T86" fmla="*/ 33 w 489"/>
                  <a:gd name="T87" fmla="*/ 180 h 450"/>
                  <a:gd name="T88" fmla="*/ 51 w 489"/>
                  <a:gd name="T89" fmla="*/ 159 h 450"/>
                  <a:gd name="T90" fmla="*/ 66 w 489"/>
                  <a:gd name="T91" fmla="*/ 135 h 450"/>
                  <a:gd name="T92" fmla="*/ 99 w 489"/>
                  <a:gd name="T93" fmla="*/ 48 h 450"/>
                  <a:gd name="T94" fmla="*/ 132 w 489"/>
                  <a:gd name="T95" fmla="*/ 66 h 450"/>
                  <a:gd name="T96" fmla="*/ 150 w 489"/>
                  <a:gd name="T97" fmla="*/ 78 h 450"/>
                  <a:gd name="T98" fmla="*/ 159 w 489"/>
                  <a:gd name="T99" fmla="*/ 72 h 450"/>
                  <a:gd name="T100" fmla="*/ 165 w 489"/>
                  <a:gd name="T101" fmla="*/ 54 h 450"/>
                  <a:gd name="T102" fmla="*/ 153 w 489"/>
                  <a:gd name="T103" fmla="*/ 27 h 450"/>
                  <a:gd name="T104" fmla="*/ 177 w 489"/>
                  <a:gd name="T105" fmla="*/ 0 h 450"/>
                  <a:gd name="T106" fmla="*/ 192 w 489"/>
                  <a:gd name="T107" fmla="*/ 39 h 450"/>
                  <a:gd name="T108" fmla="*/ 231 w 489"/>
                  <a:gd name="T109" fmla="*/ 90 h 450"/>
                  <a:gd name="T110" fmla="*/ 264 w 489"/>
                  <a:gd name="T111" fmla="*/ 54 h 450"/>
                  <a:gd name="T112" fmla="*/ 324 w 489"/>
                  <a:gd name="T113" fmla="*/ 36 h 450"/>
                  <a:gd name="T114" fmla="*/ 336 w 489"/>
                  <a:gd name="T115" fmla="*/ 30 h 45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89" h="450">
                    <a:moveTo>
                      <a:pt x="336" y="30"/>
                    </a:moveTo>
                    <a:cubicBezTo>
                      <a:pt x="366" y="34"/>
                      <a:pt x="352" y="30"/>
                      <a:pt x="378" y="39"/>
                    </a:cubicBezTo>
                    <a:cubicBezTo>
                      <a:pt x="385" y="41"/>
                      <a:pt x="396" y="51"/>
                      <a:pt x="396" y="51"/>
                    </a:cubicBezTo>
                    <a:cubicBezTo>
                      <a:pt x="405" y="79"/>
                      <a:pt x="411" y="120"/>
                      <a:pt x="432" y="141"/>
                    </a:cubicBezTo>
                    <a:cubicBezTo>
                      <a:pt x="434" y="148"/>
                      <a:pt x="434" y="154"/>
                      <a:pt x="444" y="153"/>
                    </a:cubicBezTo>
                    <a:cubicBezTo>
                      <a:pt x="450" y="152"/>
                      <a:pt x="462" y="147"/>
                      <a:pt x="462" y="147"/>
                    </a:cubicBezTo>
                    <a:cubicBezTo>
                      <a:pt x="469" y="148"/>
                      <a:pt x="477" y="146"/>
                      <a:pt x="483" y="150"/>
                    </a:cubicBezTo>
                    <a:cubicBezTo>
                      <a:pt x="488" y="154"/>
                      <a:pt x="489" y="168"/>
                      <a:pt x="489" y="168"/>
                    </a:cubicBezTo>
                    <a:cubicBezTo>
                      <a:pt x="487" y="174"/>
                      <a:pt x="485" y="180"/>
                      <a:pt x="483" y="186"/>
                    </a:cubicBezTo>
                    <a:cubicBezTo>
                      <a:pt x="482" y="189"/>
                      <a:pt x="480" y="195"/>
                      <a:pt x="480" y="195"/>
                    </a:cubicBezTo>
                    <a:cubicBezTo>
                      <a:pt x="483" y="211"/>
                      <a:pt x="488" y="247"/>
                      <a:pt x="471" y="258"/>
                    </a:cubicBezTo>
                    <a:cubicBezTo>
                      <a:pt x="463" y="263"/>
                      <a:pt x="444" y="267"/>
                      <a:pt x="444" y="267"/>
                    </a:cubicBezTo>
                    <a:cubicBezTo>
                      <a:pt x="438" y="265"/>
                      <a:pt x="432" y="263"/>
                      <a:pt x="426" y="261"/>
                    </a:cubicBezTo>
                    <a:cubicBezTo>
                      <a:pt x="423" y="260"/>
                      <a:pt x="417" y="258"/>
                      <a:pt x="417" y="258"/>
                    </a:cubicBezTo>
                    <a:cubicBezTo>
                      <a:pt x="405" y="240"/>
                      <a:pt x="395" y="235"/>
                      <a:pt x="375" y="228"/>
                    </a:cubicBezTo>
                    <a:cubicBezTo>
                      <a:pt x="369" y="226"/>
                      <a:pt x="357" y="222"/>
                      <a:pt x="357" y="222"/>
                    </a:cubicBezTo>
                    <a:cubicBezTo>
                      <a:pt x="350" y="223"/>
                      <a:pt x="342" y="221"/>
                      <a:pt x="336" y="225"/>
                    </a:cubicBezTo>
                    <a:cubicBezTo>
                      <a:pt x="331" y="229"/>
                      <a:pt x="330" y="243"/>
                      <a:pt x="330" y="243"/>
                    </a:cubicBezTo>
                    <a:cubicBezTo>
                      <a:pt x="332" y="271"/>
                      <a:pt x="346" y="316"/>
                      <a:pt x="312" y="327"/>
                    </a:cubicBezTo>
                    <a:cubicBezTo>
                      <a:pt x="302" y="343"/>
                      <a:pt x="306" y="360"/>
                      <a:pt x="324" y="366"/>
                    </a:cubicBezTo>
                    <a:cubicBezTo>
                      <a:pt x="327" y="365"/>
                      <a:pt x="330" y="364"/>
                      <a:pt x="333" y="363"/>
                    </a:cubicBezTo>
                    <a:cubicBezTo>
                      <a:pt x="336" y="361"/>
                      <a:pt x="339" y="358"/>
                      <a:pt x="342" y="357"/>
                    </a:cubicBezTo>
                    <a:cubicBezTo>
                      <a:pt x="348" y="354"/>
                      <a:pt x="360" y="351"/>
                      <a:pt x="360" y="351"/>
                    </a:cubicBezTo>
                    <a:cubicBezTo>
                      <a:pt x="366" y="352"/>
                      <a:pt x="373" y="350"/>
                      <a:pt x="378" y="354"/>
                    </a:cubicBezTo>
                    <a:cubicBezTo>
                      <a:pt x="383" y="358"/>
                      <a:pt x="384" y="372"/>
                      <a:pt x="384" y="372"/>
                    </a:cubicBezTo>
                    <a:cubicBezTo>
                      <a:pt x="380" y="385"/>
                      <a:pt x="373" y="384"/>
                      <a:pt x="360" y="387"/>
                    </a:cubicBezTo>
                    <a:cubicBezTo>
                      <a:pt x="339" y="401"/>
                      <a:pt x="349" y="397"/>
                      <a:pt x="333" y="402"/>
                    </a:cubicBezTo>
                    <a:cubicBezTo>
                      <a:pt x="329" y="414"/>
                      <a:pt x="323" y="446"/>
                      <a:pt x="321" y="447"/>
                    </a:cubicBezTo>
                    <a:cubicBezTo>
                      <a:pt x="312" y="450"/>
                      <a:pt x="301" y="449"/>
                      <a:pt x="291" y="450"/>
                    </a:cubicBezTo>
                    <a:cubicBezTo>
                      <a:pt x="273" y="447"/>
                      <a:pt x="263" y="441"/>
                      <a:pt x="246" y="435"/>
                    </a:cubicBezTo>
                    <a:cubicBezTo>
                      <a:pt x="243" y="436"/>
                      <a:pt x="239" y="440"/>
                      <a:pt x="237" y="438"/>
                    </a:cubicBezTo>
                    <a:cubicBezTo>
                      <a:pt x="222" y="423"/>
                      <a:pt x="238" y="420"/>
                      <a:pt x="216" y="405"/>
                    </a:cubicBezTo>
                    <a:cubicBezTo>
                      <a:pt x="209" y="378"/>
                      <a:pt x="207" y="384"/>
                      <a:pt x="174" y="381"/>
                    </a:cubicBezTo>
                    <a:cubicBezTo>
                      <a:pt x="171" y="377"/>
                      <a:pt x="166" y="366"/>
                      <a:pt x="159" y="366"/>
                    </a:cubicBezTo>
                    <a:cubicBezTo>
                      <a:pt x="153" y="366"/>
                      <a:pt x="141" y="372"/>
                      <a:pt x="141" y="372"/>
                    </a:cubicBezTo>
                    <a:cubicBezTo>
                      <a:pt x="134" y="370"/>
                      <a:pt x="125" y="369"/>
                      <a:pt x="120" y="363"/>
                    </a:cubicBezTo>
                    <a:cubicBezTo>
                      <a:pt x="118" y="361"/>
                      <a:pt x="119" y="356"/>
                      <a:pt x="117" y="354"/>
                    </a:cubicBezTo>
                    <a:cubicBezTo>
                      <a:pt x="116" y="353"/>
                      <a:pt x="96" y="348"/>
                      <a:pt x="96" y="348"/>
                    </a:cubicBezTo>
                    <a:cubicBezTo>
                      <a:pt x="90" y="344"/>
                      <a:pt x="84" y="340"/>
                      <a:pt x="78" y="336"/>
                    </a:cubicBezTo>
                    <a:cubicBezTo>
                      <a:pt x="75" y="334"/>
                      <a:pt x="67" y="312"/>
                      <a:pt x="54" y="303"/>
                    </a:cubicBezTo>
                    <a:cubicBezTo>
                      <a:pt x="47" y="292"/>
                      <a:pt x="35" y="280"/>
                      <a:pt x="24" y="273"/>
                    </a:cubicBezTo>
                    <a:cubicBezTo>
                      <a:pt x="20" y="267"/>
                      <a:pt x="13" y="264"/>
                      <a:pt x="9" y="258"/>
                    </a:cubicBezTo>
                    <a:cubicBezTo>
                      <a:pt x="6" y="253"/>
                      <a:pt x="2" y="235"/>
                      <a:pt x="0" y="228"/>
                    </a:cubicBezTo>
                    <a:cubicBezTo>
                      <a:pt x="3" y="200"/>
                      <a:pt x="6" y="189"/>
                      <a:pt x="33" y="180"/>
                    </a:cubicBezTo>
                    <a:cubicBezTo>
                      <a:pt x="40" y="169"/>
                      <a:pt x="39" y="163"/>
                      <a:pt x="51" y="159"/>
                    </a:cubicBezTo>
                    <a:cubicBezTo>
                      <a:pt x="55" y="147"/>
                      <a:pt x="62" y="147"/>
                      <a:pt x="66" y="135"/>
                    </a:cubicBezTo>
                    <a:cubicBezTo>
                      <a:pt x="68" y="103"/>
                      <a:pt x="62" y="60"/>
                      <a:pt x="99" y="48"/>
                    </a:cubicBezTo>
                    <a:cubicBezTo>
                      <a:pt x="122" y="52"/>
                      <a:pt x="117" y="53"/>
                      <a:pt x="132" y="66"/>
                    </a:cubicBezTo>
                    <a:cubicBezTo>
                      <a:pt x="137" y="71"/>
                      <a:pt x="150" y="78"/>
                      <a:pt x="150" y="78"/>
                    </a:cubicBezTo>
                    <a:cubicBezTo>
                      <a:pt x="153" y="76"/>
                      <a:pt x="157" y="75"/>
                      <a:pt x="159" y="72"/>
                    </a:cubicBezTo>
                    <a:cubicBezTo>
                      <a:pt x="162" y="67"/>
                      <a:pt x="165" y="54"/>
                      <a:pt x="165" y="54"/>
                    </a:cubicBezTo>
                    <a:cubicBezTo>
                      <a:pt x="162" y="44"/>
                      <a:pt x="156" y="37"/>
                      <a:pt x="153" y="27"/>
                    </a:cubicBezTo>
                    <a:cubicBezTo>
                      <a:pt x="159" y="8"/>
                      <a:pt x="158" y="6"/>
                      <a:pt x="177" y="0"/>
                    </a:cubicBezTo>
                    <a:cubicBezTo>
                      <a:pt x="195" y="6"/>
                      <a:pt x="189" y="21"/>
                      <a:pt x="192" y="39"/>
                    </a:cubicBezTo>
                    <a:cubicBezTo>
                      <a:pt x="195" y="57"/>
                      <a:pt x="217" y="80"/>
                      <a:pt x="231" y="90"/>
                    </a:cubicBezTo>
                    <a:cubicBezTo>
                      <a:pt x="249" y="84"/>
                      <a:pt x="248" y="64"/>
                      <a:pt x="264" y="54"/>
                    </a:cubicBezTo>
                    <a:cubicBezTo>
                      <a:pt x="277" y="34"/>
                      <a:pt x="303" y="38"/>
                      <a:pt x="324" y="36"/>
                    </a:cubicBezTo>
                    <a:cubicBezTo>
                      <a:pt x="334" y="33"/>
                      <a:pt x="331" y="35"/>
                      <a:pt x="336" y="3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72" name="Freeform 101"/>
              <p:cNvSpPr>
                <a:spLocks/>
              </p:cNvSpPr>
              <p:nvPr/>
            </p:nvSpPr>
            <p:spPr bwMode="gray">
              <a:xfrm>
                <a:off x="735" y="2142"/>
                <a:ext cx="420" cy="343"/>
              </a:xfrm>
              <a:custGeom>
                <a:avLst/>
                <a:gdLst>
                  <a:gd name="T0" fmla="*/ 171 w 420"/>
                  <a:gd name="T1" fmla="*/ 0 h 343"/>
                  <a:gd name="T2" fmla="*/ 189 w 420"/>
                  <a:gd name="T3" fmla="*/ 21 h 343"/>
                  <a:gd name="T4" fmla="*/ 183 w 420"/>
                  <a:gd name="T5" fmla="*/ 45 h 343"/>
                  <a:gd name="T6" fmla="*/ 222 w 420"/>
                  <a:gd name="T7" fmla="*/ 120 h 343"/>
                  <a:gd name="T8" fmla="*/ 252 w 420"/>
                  <a:gd name="T9" fmla="*/ 156 h 343"/>
                  <a:gd name="T10" fmla="*/ 261 w 420"/>
                  <a:gd name="T11" fmla="*/ 165 h 343"/>
                  <a:gd name="T12" fmla="*/ 303 w 420"/>
                  <a:gd name="T13" fmla="*/ 198 h 343"/>
                  <a:gd name="T14" fmla="*/ 321 w 420"/>
                  <a:gd name="T15" fmla="*/ 210 h 343"/>
                  <a:gd name="T16" fmla="*/ 342 w 420"/>
                  <a:gd name="T17" fmla="*/ 204 h 343"/>
                  <a:gd name="T18" fmla="*/ 366 w 420"/>
                  <a:gd name="T19" fmla="*/ 222 h 343"/>
                  <a:gd name="T20" fmla="*/ 390 w 420"/>
                  <a:gd name="T21" fmla="*/ 228 h 343"/>
                  <a:gd name="T22" fmla="*/ 408 w 420"/>
                  <a:gd name="T23" fmla="*/ 252 h 343"/>
                  <a:gd name="T24" fmla="*/ 420 w 420"/>
                  <a:gd name="T25" fmla="*/ 279 h 343"/>
                  <a:gd name="T26" fmla="*/ 384 w 420"/>
                  <a:gd name="T27" fmla="*/ 300 h 343"/>
                  <a:gd name="T28" fmla="*/ 387 w 420"/>
                  <a:gd name="T29" fmla="*/ 330 h 343"/>
                  <a:gd name="T30" fmla="*/ 360 w 420"/>
                  <a:gd name="T31" fmla="*/ 333 h 343"/>
                  <a:gd name="T32" fmla="*/ 342 w 420"/>
                  <a:gd name="T33" fmla="*/ 339 h 343"/>
                  <a:gd name="T34" fmla="*/ 288 w 420"/>
                  <a:gd name="T35" fmla="*/ 312 h 343"/>
                  <a:gd name="T36" fmla="*/ 261 w 420"/>
                  <a:gd name="T37" fmla="*/ 300 h 343"/>
                  <a:gd name="T38" fmla="*/ 219 w 420"/>
                  <a:gd name="T39" fmla="*/ 261 h 343"/>
                  <a:gd name="T40" fmla="*/ 195 w 420"/>
                  <a:gd name="T41" fmla="*/ 255 h 343"/>
                  <a:gd name="T42" fmla="*/ 150 w 420"/>
                  <a:gd name="T43" fmla="*/ 258 h 343"/>
                  <a:gd name="T44" fmla="*/ 114 w 420"/>
                  <a:gd name="T45" fmla="*/ 225 h 343"/>
                  <a:gd name="T46" fmla="*/ 102 w 420"/>
                  <a:gd name="T47" fmla="*/ 207 h 343"/>
                  <a:gd name="T48" fmla="*/ 57 w 420"/>
                  <a:gd name="T49" fmla="*/ 183 h 343"/>
                  <a:gd name="T50" fmla="*/ 9 w 420"/>
                  <a:gd name="T51" fmla="*/ 135 h 343"/>
                  <a:gd name="T52" fmla="*/ 0 w 420"/>
                  <a:gd name="T53" fmla="*/ 105 h 343"/>
                  <a:gd name="T54" fmla="*/ 39 w 420"/>
                  <a:gd name="T55" fmla="*/ 78 h 343"/>
                  <a:gd name="T56" fmla="*/ 66 w 420"/>
                  <a:gd name="T57" fmla="*/ 48 h 343"/>
                  <a:gd name="T58" fmla="*/ 93 w 420"/>
                  <a:gd name="T59" fmla="*/ 15 h 343"/>
                  <a:gd name="T60" fmla="*/ 111 w 420"/>
                  <a:gd name="T61" fmla="*/ 9 h 343"/>
                  <a:gd name="T62" fmla="*/ 123 w 420"/>
                  <a:gd name="T63" fmla="*/ 12 h 343"/>
                  <a:gd name="T64" fmla="*/ 129 w 420"/>
                  <a:gd name="T65" fmla="*/ 21 h 343"/>
                  <a:gd name="T66" fmla="*/ 147 w 420"/>
                  <a:gd name="T67" fmla="*/ 27 h 343"/>
                  <a:gd name="T68" fmla="*/ 171 w 420"/>
                  <a:gd name="T69" fmla="*/ 0 h 34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20" h="343">
                    <a:moveTo>
                      <a:pt x="171" y="0"/>
                    </a:moveTo>
                    <a:cubicBezTo>
                      <a:pt x="178" y="11"/>
                      <a:pt x="177" y="17"/>
                      <a:pt x="189" y="21"/>
                    </a:cubicBezTo>
                    <a:cubicBezTo>
                      <a:pt x="197" y="34"/>
                      <a:pt x="195" y="37"/>
                      <a:pt x="183" y="45"/>
                    </a:cubicBezTo>
                    <a:cubicBezTo>
                      <a:pt x="174" y="71"/>
                      <a:pt x="198" y="112"/>
                      <a:pt x="222" y="120"/>
                    </a:cubicBezTo>
                    <a:cubicBezTo>
                      <a:pt x="239" y="145"/>
                      <a:pt x="229" y="133"/>
                      <a:pt x="252" y="156"/>
                    </a:cubicBezTo>
                    <a:cubicBezTo>
                      <a:pt x="255" y="159"/>
                      <a:pt x="261" y="165"/>
                      <a:pt x="261" y="165"/>
                    </a:cubicBezTo>
                    <a:cubicBezTo>
                      <a:pt x="268" y="185"/>
                      <a:pt x="283" y="191"/>
                      <a:pt x="303" y="198"/>
                    </a:cubicBezTo>
                    <a:cubicBezTo>
                      <a:pt x="310" y="200"/>
                      <a:pt x="321" y="210"/>
                      <a:pt x="321" y="210"/>
                    </a:cubicBezTo>
                    <a:cubicBezTo>
                      <a:pt x="328" y="208"/>
                      <a:pt x="335" y="201"/>
                      <a:pt x="342" y="204"/>
                    </a:cubicBezTo>
                    <a:cubicBezTo>
                      <a:pt x="348" y="206"/>
                      <a:pt x="353" y="218"/>
                      <a:pt x="366" y="222"/>
                    </a:cubicBezTo>
                    <a:cubicBezTo>
                      <a:pt x="374" y="224"/>
                      <a:pt x="390" y="228"/>
                      <a:pt x="390" y="228"/>
                    </a:cubicBezTo>
                    <a:cubicBezTo>
                      <a:pt x="394" y="240"/>
                      <a:pt x="398" y="245"/>
                      <a:pt x="408" y="252"/>
                    </a:cubicBezTo>
                    <a:cubicBezTo>
                      <a:pt x="413" y="260"/>
                      <a:pt x="420" y="279"/>
                      <a:pt x="420" y="279"/>
                    </a:cubicBezTo>
                    <a:cubicBezTo>
                      <a:pt x="414" y="296"/>
                      <a:pt x="400" y="297"/>
                      <a:pt x="384" y="300"/>
                    </a:cubicBezTo>
                    <a:cubicBezTo>
                      <a:pt x="380" y="312"/>
                      <a:pt x="383" y="319"/>
                      <a:pt x="387" y="330"/>
                    </a:cubicBezTo>
                    <a:cubicBezTo>
                      <a:pt x="367" y="343"/>
                      <a:pt x="391" y="330"/>
                      <a:pt x="360" y="333"/>
                    </a:cubicBezTo>
                    <a:cubicBezTo>
                      <a:pt x="354" y="334"/>
                      <a:pt x="342" y="339"/>
                      <a:pt x="342" y="339"/>
                    </a:cubicBezTo>
                    <a:cubicBezTo>
                      <a:pt x="324" y="333"/>
                      <a:pt x="305" y="320"/>
                      <a:pt x="288" y="312"/>
                    </a:cubicBezTo>
                    <a:cubicBezTo>
                      <a:pt x="279" y="308"/>
                      <a:pt x="261" y="300"/>
                      <a:pt x="261" y="300"/>
                    </a:cubicBezTo>
                    <a:cubicBezTo>
                      <a:pt x="253" y="276"/>
                      <a:pt x="243" y="267"/>
                      <a:pt x="219" y="261"/>
                    </a:cubicBezTo>
                    <a:cubicBezTo>
                      <a:pt x="211" y="259"/>
                      <a:pt x="195" y="255"/>
                      <a:pt x="195" y="255"/>
                    </a:cubicBezTo>
                    <a:cubicBezTo>
                      <a:pt x="175" y="242"/>
                      <a:pt x="170" y="251"/>
                      <a:pt x="150" y="258"/>
                    </a:cubicBezTo>
                    <a:cubicBezTo>
                      <a:pt x="127" y="250"/>
                      <a:pt x="128" y="243"/>
                      <a:pt x="114" y="225"/>
                    </a:cubicBezTo>
                    <a:cubicBezTo>
                      <a:pt x="110" y="219"/>
                      <a:pt x="108" y="211"/>
                      <a:pt x="102" y="207"/>
                    </a:cubicBezTo>
                    <a:cubicBezTo>
                      <a:pt x="87" y="197"/>
                      <a:pt x="72" y="193"/>
                      <a:pt x="57" y="183"/>
                    </a:cubicBezTo>
                    <a:cubicBezTo>
                      <a:pt x="49" y="159"/>
                      <a:pt x="33" y="143"/>
                      <a:pt x="9" y="135"/>
                    </a:cubicBezTo>
                    <a:cubicBezTo>
                      <a:pt x="2" y="113"/>
                      <a:pt x="5" y="123"/>
                      <a:pt x="0" y="105"/>
                    </a:cubicBezTo>
                    <a:cubicBezTo>
                      <a:pt x="7" y="79"/>
                      <a:pt x="10" y="82"/>
                      <a:pt x="39" y="78"/>
                    </a:cubicBezTo>
                    <a:cubicBezTo>
                      <a:pt x="52" y="70"/>
                      <a:pt x="53" y="57"/>
                      <a:pt x="66" y="48"/>
                    </a:cubicBezTo>
                    <a:cubicBezTo>
                      <a:pt x="75" y="35"/>
                      <a:pt x="84" y="29"/>
                      <a:pt x="93" y="15"/>
                    </a:cubicBezTo>
                    <a:cubicBezTo>
                      <a:pt x="97" y="10"/>
                      <a:pt x="111" y="9"/>
                      <a:pt x="111" y="9"/>
                    </a:cubicBezTo>
                    <a:cubicBezTo>
                      <a:pt x="115" y="10"/>
                      <a:pt x="120" y="10"/>
                      <a:pt x="123" y="12"/>
                    </a:cubicBezTo>
                    <a:cubicBezTo>
                      <a:pt x="126" y="14"/>
                      <a:pt x="126" y="19"/>
                      <a:pt x="129" y="21"/>
                    </a:cubicBezTo>
                    <a:cubicBezTo>
                      <a:pt x="134" y="24"/>
                      <a:pt x="147" y="27"/>
                      <a:pt x="147" y="27"/>
                    </a:cubicBezTo>
                    <a:cubicBezTo>
                      <a:pt x="171" y="23"/>
                      <a:pt x="166" y="21"/>
                      <a:pt x="171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73" name="Freeform 102"/>
              <p:cNvSpPr>
                <a:spLocks/>
              </p:cNvSpPr>
              <p:nvPr/>
            </p:nvSpPr>
            <p:spPr bwMode="gray">
              <a:xfrm>
                <a:off x="515" y="2115"/>
                <a:ext cx="232" cy="177"/>
              </a:xfrm>
              <a:custGeom>
                <a:avLst/>
                <a:gdLst>
                  <a:gd name="T0" fmla="*/ 172 w 232"/>
                  <a:gd name="T1" fmla="*/ 45 h 177"/>
                  <a:gd name="T2" fmla="*/ 199 w 232"/>
                  <a:gd name="T3" fmla="*/ 48 h 177"/>
                  <a:gd name="T4" fmla="*/ 205 w 232"/>
                  <a:gd name="T5" fmla="*/ 72 h 177"/>
                  <a:gd name="T6" fmla="*/ 229 w 232"/>
                  <a:gd name="T7" fmla="*/ 117 h 177"/>
                  <a:gd name="T8" fmla="*/ 226 w 232"/>
                  <a:gd name="T9" fmla="*/ 150 h 177"/>
                  <a:gd name="T10" fmla="*/ 232 w 232"/>
                  <a:gd name="T11" fmla="*/ 168 h 177"/>
                  <a:gd name="T12" fmla="*/ 166 w 232"/>
                  <a:gd name="T13" fmla="*/ 147 h 177"/>
                  <a:gd name="T14" fmla="*/ 133 w 232"/>
                  <a:gd name="T15" fmla="*/ 144 h 177"/>
                  <a:gd name="T16" fmla="*/ 106 w 232"/>
                  <a:gd name="T17" fmla="*/ 141 h 177"/>
                  <a:gd name="T18" fmla="*/ 61 w 232"/>
                  <a:gd name="T19" fmla="*/ 138 h 177"/>
                  <a:gd name="T20" fmla="*/ 13 w 232"/>
                  <a:gd name="T21" fmla="*/ 120 h 177"/>
                  <a:gd name="T22" fmla="*/ 10 w 232"/>
                  <a:gd name="T23" fmla="*/ 87 h 177"/>
                  <a:gd name="T24" fmla="*/ 37 w 232"/>
                  <a:gd name="T25" fmla="*/ 69 h 177"/>
                  <a:gd name="T26" fmla="*/ 52 w 232"/>
                  <a:gd name="T27" fmla="*/ 0 h 177"/>
                  <a:gd name="T28" fmla="*/ 136 w 232"/>
                  <a:gd name="T29" fmla="*/ 9 h 177"/>
                  <a:gd name="T30" fmla="*/ 163 w 232"/>
                  <a:gd name="T31" fmla="*/ 21 h 177"/>
                  <a:gd name="T32" fmla="*/ 172 w 232"/>
                  <a:gd name="T33" fmla="*/ 45 h 1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2" h="177">
                    <a:moveTo>
                      <a:pt x="172" y="45"/>
                    </a:moveTo>
                    <a:cubicBezTo>
                      <a:pt x="181" y="46"/>
                      <a:pt x="192" y="42"/>
                      <a:pt x="199" y="48"/>
                    </a:cubicBezTo>
                    <a:cubicBezTo>
                      <a:pt x="205" y="53"/>
                      <a:pt x="202" y="64"/>
                      <a:pt x="205" y="72"/>
                    </a:cubicBezTo>
                    <a:cubicBezTo>
                      <a:pt x="210" y="86"/>
                      <a:pt x="220" y="104"/>
                      <a:pt x="229" y="117"/>
                    </a:cubicBezTo>
                    <a:cubicBezTo>
                      <a:pt x="219" y="131"/>
                      <a:pt x="221" y="125"/>
                      <a:pt x="226" y="150"/>
                    </a:cubicBezTo>
                    <a:cubicBezTo>
                      <a:pt x="227" y="156"/>
                      <a:pt x="232" y="168"/>
                      <a:pt x="232" y="168"/>
                    </a:cubicBezTo>
                    <a:cubicBezTo>
                      <a:pt x="204" y="177"/>
                      <a:pt x="190" y="155"/>
                      <a:pt x="166" y="147"/>
                    </a:cubicBezTo>
                    <a:cubicBezTo>
                      <a:pt x="156" y="131"/>
                      <a:pt x="147" y="134"/>
                      <a:pt x="133" y="144"/>
                    </a:cubicBezTo>
                    <a:cubicBezTo>
                      <a:pt x="124" y="143"/>
                      <a:pt x="115" y="142"/>
                      <a:pt x="106" y="141"/>
                    </a:cubicBezTo>
                    <a:cubicBezTo>
                      <a:pt x="91" y="140"/>
                      <a:pt x="76" y="140"/>
                      <a:pt x="61" y="138"/>
                    </a:cubicBezTo>
                    <a:cubicBezTo>
                      <a:pt x="43" y="136"/>
                      <a:pt x="29" y="125"/>
                      <a:pt x="13" y="120"/>
                    </a:cubicBezTo>
                    <a:cubicBezTo>
                      <a:pt x="6" y="109"/>
                      <a:pt x="0" y="104"/>
                      <a:pt x="10" y="87"/>
                    </a:cubicBezTo>
                    <a:cubicBezTo>
                      <a:pt x="15" y="78"/>
                      <a:pt x="37" y="69"/>
                      <a:pt x="37" y="69"/>
                    </a:cubicBezTo>
                    <a:cubicBezTo>
                      <a:pt x="45" y="45"/>
                      <a:pt x="38" y="21"/>
                      <a:pt x="52" y="0"/>
                    </a:cubicBezTo>
                    <a:cubicBezTo>
                      <a:pt x="80" y="3"/>
                      <a:pt x="108" y="5"/>
                      <a:pt x="136" y="9"/>
                    </a:cubicBezTo>
                    <a:cubicBezTo>
                      <a:pt x="157" y="16"/>
                      <a:pt x="149" y="11"/>
                      <a:pt x="163" y="21"/>
                    </a:cubicBezTo>
                    <a:cubicBezTo>
                      <a:pt x="170" y="41"/>
                      <a:pt x="166" y="33"/>
                      <a:pt x="172" y="4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74" name="Freeform 103"/>
              <p:cNvSpPr>
                <a:spLocks/>
              </p:cNvSpPr>
              <p:nvPr/>
            </p:nvSpPr>
            <p:spPr bwMode="gray">
              <a:xfrm>
                <a:off x="424" y="2046"/>
                <a:ext cx="155" cy="259"/>
              </a:xfrm>
              <a:custGeom>
                <a:avLst/>
                <a:gdLst>
                  <a:gd name="T0" fmla="*/ 140 w 155"/>
                  <a:gd name="T1" fmla="*/ 0 h 259"/>
                  <a:gd name="T2" fmla="*/ 155 w 155"/>
                  <a:gd name="T3" fmla="*/ 24 h 259"/>
                  <a:gd name="T4" fmla="*/ 152 w 155"/>
                  <a:gd name="T5" fmla="*/ 66 h 259"/>
                  <a:gd name="T6" fmla="*/ 131 w 155"/>
                  <a:gd name="T7" fmla="*/ 126 h 259"/>
                  <a:gd name="T8" fmla="*/ 110 w 155"/>
                  <a:gd name="T9" fmla="*/ 147 h 259"/>
                  <a:gd name="T10" fmla="*/ 101 w 155"/>
                  <a:gd name="T11" fmla="*/ 153 h 259"/>
                  <a:gd name="T12" fmla="*/ 86 w 155"/>
                  <a:gd name="T13" fmla="*/ 219 h 259"/>
                  <a:gd name="T14" fmla="*/ 65 w 155"/>
                  <a:gd name="T15" fmla="*/ 240 h 259"/>
                  <a:gd name="T16" fmla="*/ 38 w 155"/>
                  <a:gd name="T17" fmla="*/ 225 h 259"/>
                  <a:gd name="T18" fmla="*/ 11 w 155"/>
                  <a:gd name="T19" fmla="*/ 210 h 259"/>
                  <a:gd name="T20" fmla="*/ 2 w 155"/>
                  <a:gd name="T21" fmla="*/ 156 h 259"/>
                  <a:gd name="T22" fmla="*/ 17 w 155"/>
                  <a:gd name="T23" fmla="*/ 111 h 259"/>
                  <a:gd name="T24" fmla="*/ 50 w 155"/>
                  <a:gd name="T25" fmla="*/ 90 h 259"/>
                  <a:gd name="T26" fmla="*/ 92 w 155"/>
                  <a:gd name="T27" fmla="*/ 27 h 259"/>
                  <a:gd name="T28" fmla="*/ 140 w 155"/>
                  <a:gd name="T29" fmla="*/ 0 h 2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55" h="259">
                    <a:moveTo>
                      <a:pt x="140" y="0"/>
                    </a:moveTo>
                    <a:cubicBezTo>
                      <a:pt x="147" y="21"/>
                      <a:pt x="141" y="14"/>
                      <a:pt x="155" y="24"/>
                    </a:cubicBezTo>
                    <a:cubicBezTo>
                      <a:pt x="154" y="38"/>
                      <a:pt x="154" y="52"/>
                      <a:pt x="152" y="66"/>
                    </a:cubicBezTo>
                    <a:cubicBezTo>
                      <a:pt x="150" y="80"/>
                      <a:pt x="136" y="108"/>
                      <a:pt x="131" y="126"/>
                    </a:cubicBezTo>
                    <a:cubicBezTo>
                      <a:pt x="127" y="141"/>
                      <a:pt x="127" y="136"/>
                      <a:pt x="110" y="147"/>
                    </a:cubicBezTo>
                    <a:cubicBezTo>
                      <a:pt x="107" y="149"/>
                      <a:pt x="101" y="153"/>
                      <a:pt x="101" y="153"/>
                    </a:cubicBezTo>
                    <a:cubicBezTo>
                      <a:pt x="98" y="176"/>
                      <a:pt x="92" y="197"/>
                      <a:pt x="86" y="219"/>
                    </a:cubicBezTo>
                    <a:cubicBezTo>
                      <a:pt x="83" y="229"/>
                      <a:pt x="65" y="240"/>
                      <a:pt x="65" y="240"/>
                    </a:cubicBezTo>
                    <a:cubicBezTo>
                      <a:pt x="53" y="259"/>
                      <a:pt x="52" y="232"/>
                      <a:pt x="38" y="225"/>
                    </a:cubicBezTo>
                    <a:cubicBezTo>
                      <a:pt x="29" y="220"/>
                      <a:pt x="11" y="210"/>
                      <a:pt x="11" y="210"/>
                    </a:cubicBezTo>
                    <a:cubicBezTo>
                      <a:pt x="9" y="191"/>
                      <a:pt x="6" y="175"/>
                      <a:pt x="2" y="156"/>
                    </a:cubicBezTo>
                    <a:cubicBezTo>
                      <a:pt x="4" y="134"/>
                      <a:pt x="0" y="122"/>
                      <a:pt x="17" y="111"/>
                    </a:cubicBezTo>
                    <a:cubicBezTo>
                      <a:pt x="25" y="99"/>
                      <a:pt x="38" y="98"/>
                      <a:pt x="50" y="90"/>
                    </a:cubicBezTo>
                    <a:cubicBezTo>
                      <a:pt x="60" y="59"/>
                      <a:pt x="55" y="39"/>
                      <a:pt x="92" y="27"/>
                    </a:cubicBezTo>
                    <a:cubicBezTo>
                      <a:pt x="102" y="11"/>
                      <a:pt x="121" y="0"/>
                      <a:pt x="140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75" name="Freeform 104"/>
              <p:cNvSpPr>
                <a:spLocks/>
              </p:cNvSpPr>
              <p:nvPr/>
            </p:nvSpPr>
            <p:spPr bwMode="gray">
              <a:xfrm>
                <a:off x="237" y="2049"/>
                <a:ext cx="93" cy="113"/>
              </a:xfrm>
              <a:custGeom>
                <a:avLst/>
                <a:gdLst>
                  <a:gd name="T0" fmla="*/ 0 w 93"/>
                  <a:gd name="T1" fmla="*/ 9 h 113"/>
                  <a:gd name="T2" fmla="*/ 63 w 93"/>
                  <a:gd name="T3" fmla="*/ 15 h 113"/>
                  <a:gd name="T4" fmla="*/ 84 w 93"/>
                  <a:gd name="T5" fmla="*/ 33 h 113"/>
                  <a:gd name="T6" fmla="*/ 84 w 93"/>
                  <a:gd name="T7" fmla="*/ 111 h 113"/>
                  <a:gd name="T8" fmla="*/ 60 w 93"/>
                  <a:gd name="T9" fmla="*/ 108 h 113"/>
                  <a:gd name="T10" fmla="*/ 45 w 93"/>
                  <a:gd name="T11" fmla="*/ 81 h 113"/>
                  <a:gd name="T12" fmla="*/ 27 w 93"/>
                  <a:gd name="T13" fmla="*/ 69 h 113"/>
                  <a:gd name="T14" fmla="*/ 18 w 93"/>
                  <a:gd name="T15" fmla="*/ 42 h 113"/>
                  <a:gd name="T16" fmla="*/ 0 w 93"/>
                  <a:gd name="T17" fmla="*/ 9 h 1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3" h="113">
                    <a:moveTo>
                      <a:pt x="0" y="9"/>
                    </a:moveTo>
                    <a:cubicBezTo>
                      <a:pt x="25" y="5"/>
                      <a:pt x="41" y="0"/>
                      <a:pt x="63" y="15"/>
                    </a:cubicBezTo>
                    <a:cubicBezTo>
                      <a:pt x="67" y="27"/>
                      <a:pt x="72" y="29"/>
                      <a:pt x="84" y="33"/>
                    </a:cubicBezTo>
                    <a:cubicBezTo>
                      <a:pt x="89" y="60"/>
                      <a:pt x="93" y="84"/>
                      <a:pt x="84" y="111"/>
                    </a:cubicBezTo>
                    <a:cubicBezTo>
                      <a:pt x="76" y="110"/>
                      <a:pt x="67" y="113"/>
                      <a:pt x="60" y="108"/>
                    </a:cubicBezTo>
                    <a:cubicBezTo>
                      <a:pt x="52" y="102"/>
                      <a:pt x="53" y="87"/>
                      <a:pt x="45" y="81"/>
                    </a:cubicBezTo>
                    <a:cubicBezTo>
                      <a:pt x="39" y="77"/>
                      <a:pt x="27" y="69"/>
                      <a:pt x="27" y="69"/>
                    </a:cubicBezTo>
                    <a:cubicBezTo>
                      <a:pt x="24" y="60"/>
                      <a:pt x="23" y="50"/>
                      <a:pt x="18" y="42"/>
                    </a:cubicBezTo>
                    <a:cubicBezTo>
                      <a:pt x="11" y="32"/>
                      <a:pt x="0" y="22"/>
                      <a:pt x="0" y="9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76" name="Freeform 105"/>
              <p:cNvSpPr>
                <a:spLocks/>
              </p:cNvSpPr>
              <p:nvPr/>
            </p:nvSpPr>
            <p:spPr bwMode="gray">
              <a:xfrm>
                <a:off x="559" y="1981"/>
                <a:ext cx="296" cy="248"/>
              </a:xfrm>
              <a:custGeom>
                <a:avLst/>
                <a:gdLst>
                  <a:gd name="T0" fmla="*/ 167 w 296"/>
                  <a:gd name="T1" fmla="*/ 8 h 248"/>
                  <a:gd name="T2" fmla="*/ 122 w 296"/>
                  <a:gd name="T3" fmla="*/ 5 h 248"/>
                  <a:gd name="T4" fmla="*/ 101 w 296"/>
                  <a:gd name="T5" fmla="*/ 26 h 248"/>
                  <a:gd name="T6" fmla="*/ 116 w 296"/>
                  <a:gd name="T7" fmla="*/ 41 h 248"/>
                  <a:gd name="T8" fmla="*/ 122 w 296"/>
                  <a:gd name="T9" fmla="*/ 59 h 248"/>
                  <a:gd name="T10" fmla="*/ 98 w 296"/>
                  <a:gd name="T11" fmla="*/ 83 h 248"/>
                  <a:gd name="T12" fmla="*/ 59 w 296"/>
                  <a:gd name="T13" fmla="*/ 50 h 248"/>
                  <a:gd name="T14" fmla="*/ 5 w 296"/>
                  <a:gd name="T15" fmla="*/ 62 h 248"/>
                  <a:gd name="T16" fmla="*/ 11 w 296"/>
                  <a:gd name="T17" fmla="*/ 89 h 248"/>
                  <a:gd name="T18" fmla="*/ 17 w 296"/>
                  <a:gd name="T19" fmla="*/ 107 h 248"/>
                  <a:gd name="T20" fmla="*/ 62 w 296"/>
                  <a:gd name="T21" fmla="*/ 140 h 248"/>
                  <a:gd name="T22" fmla="*/ 95 w 296"/>
                  <a:gd name="T23" fmla="*/ 149 h 248"/>
                  <a:gd name="T24" fmla="*/ 161 w 296"/>
                  <a:gd name="T25" fmla="*/ 197 h 248"/>
                  <a:gd name="T26" fmla="*/ 188 w 296"/>
                  <a:gd name="T27" fmla="*/ 248 h 248"/>
                  <a:gd name="T28" fmla="*/ 227 w 296"/>
                  <a:gd name="T29" fmla="*/ 230 h 248"/>
                  <a:gd name="T30" fmla="*/ 239 w 296"/>
                  <a:gd name="T31" fmla="*/ 218 h 248"/>
                  <a:gd name="T32" fmla="*/ 257 w 296"/>
                  <a:gd name="T33" fmla="*/ 206 h 248"/>
                  <a:gd name="T34" fmla="*/ 269 w 296"/>
                  <a:gd name="T35" fmla="*/ 179 h 248"/>
                  <a:gd name="T36" fmla="*/ 287 w 296"/>
                  <a:gd name="T37" fmla="*/ 173 h 248"/>
                  <a:gd name="T38" fmla="*/ 296 w 296"/>
                  <a:gd name="T39" fmla="*/ 170 h 248"/>
                  <a:gd name="T40" fmla="*/ 263 w 296"/>
                  <a:gd name="T41" fmla="*/ 110 h 248"/>
                  <a:gd name="T42" fmla="*/ 230 w 296"/>
                  <a:gd name="T43" fmla="*/ 119 h 248"/>
                  <a:gd name="T44" fmla="*/ 221 w 296"/>
                  <a:gd name="T45" fmla="*/ 122 h 248"/>
                  <a:gd name="T46" fmla="*/ 194 w 296"/>
                  <a:gd name="T47" fmla="*/ 128 h 248"/>
                  <a:gd name="T48" fmla="*/ 176 w 296"/>
                  <a:gd name="T49" fmla="*/ 122 h 248"/>
                  <a:gd name="T50" fmla="*/ 173 w 296"/>
                  <a:gd name="T51" fmla="*/ 113 h 248"/>
                  <a:gd name="T52" fmla="*/ 158 w 296"/>
                  <a:gd name="T53" fmla="*/ 101 h 248"/>
                  <a:gd name="T54" fmla="*/ 167 w 296"/>
                  <a:gd name="T55" fmla="*/ 65 h 248"/>
                  <a:gd name="T56" fmla="*/ 167 w 296"/>
                  <a:gd name="T57" fmla="*/ 8 h 2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96" h="248">
                    <a:moveTo>
                      <a:pt x="167" y="8"/>
                    </a:moveTo>
                    <a:cubicBezTo>
                      <a:pt x="136" y="0"/>
                      <a:pt x="151" y="1"/>
                      <a:pt x="122" y="5"/>
                    </a:cubicBezTo>
                    <a:cubicBezTo>
                      <a:pt x="113" y="8"/>
                      <a:pt x="101" y="26"/>
                      <a:pt x="101" y="26"/>
                    </a:cubicBezTo>
                    <a:cubicBezTo>
                      <a:pt x="105" y="32"/>
                      <a:pt x="112" y="35"/>
                      <a:pt x="116" y="41"/>
                    </a:cubicBezTo>
                    <a:cubicBezTo>
                      <a:pt x="119" y="46"/>
                      <a:pt x="122" y="59"/>
                      <a:pt x="122" y="59"/>
                    </a:cubicBezTo>
                    <a:cubicBezTo>
                      <a:pt x="118" y="83"/>
                      <a:pt x="123" y="87"/>
                      <a:pt x="98" y="83"/>
                    </a:cubicBezTo>
                    <a:cubicBezTo>
                      <a:pt x="87" y="66"/>
                      <a:pt x="79" y="57"/>
                      <a:pt x="59" y="50"/>
                    </a:cubicBezTo>
                    <a:cubicBezTo>
                      <a:pt x="33" y="52"/>
                      <a:pt x="24" y="49"/>
                      <a:pt x="5" y="62"/>
                    </a:cubicBezTo>
                    <a:cubicBezTo>
                      <a:pt x="0" y="76"/>
                      <a:pt x="5" y="77"/>
                      <a:pt x="11" y="89"/>
                    </a:cubicBezTo>
                    <a:cubicBezTo>
                      <a:pt x="14" y="95"/>
                      <a:pt x="17" y="107"/>
                      <a:pt x="17" y="107"/>
                    </a:cubicBezTo>
                    <a:cubicBezTo>
                      <a:pt x="5" y="144"/>
                      <a:pt x="23" y="137"/>
                      <a:pt x="62" y="140"/>
                    </a:cubicBezTo>
                    <a:cubicBezTo>
                      <a:pt x="73" y="143"/>
                      <a:pt x="84" y="146"/>
                      <a:pt x="95" y="149"/>
                    </a:cubicBezTo>
                    <a:cubicBezTo>
                      <a:pt x="122" y="167"/>
                      <a:pt x="128" y="186"/>
                      <a:pt x="161" y="197"/>
                    </a:cubicBezTo>
                    <a:cubicBezTo>
                      <a:pt x="167" y="214"/>
                      <a:pt x="173" y="238"/>
                      <a:pt x="188" y="248"/>
                    </a:cubicBezTo>
                    <a:cubicBezTo>
                      <a:pt x="218" y="244"/>
                      <a:pt x="207" y="243"/>
                      <a:pt x="227" y="230"/>
                    </a:cubicBezTo>
                    <a:cubicBezTo>
                      <a:pt x="232" y="215"/>
                      <a:pt x="226" y="225"/>
                      <a:pt x="239" y="218"/>
                    </a:cubicBezTo>
                    <a:cubicBezTo>
                      <a:pt x="245" y="214"/>
                      <a:pt x="257" y="206"/>
                      <a:pt x="257" y="206"/>
                    </a:cubicBezTo>
                    <a:cubicBezTo>
                      <a:pt x="258" y="203"/>
                      <a:pt x="263" y="183"/>
                      <a:pt x="269" y="179"/>
                    </a:cubicBezTo>
                    <a:cubicBezTo>
                      <a:pt x="274" y="176"/>
                      <a:pt x="281" y="175"/>
                      <a:pt x="287" y="173"/>
                    </a:cubicBezTo>
                    <a:cubicBezTo>
                      <a:pt x="290" y="172"/>
                      <a:pt x="296" y="170"/>
                      <a:pt x="296" y="170"/>
                    </a:cubicBezTo>
                    <a:cubicBezTo>
                      <a:pt x="293" y="140"/>
                      <a:pt x="294" y="120"/>
                      <a:pt x="263" y="110"/>
                    </a:cubicBezTo>
                    <a:cubicBezTo>
                      <a:pt x="242" y="114"/>
                      <a:pt x="253" y="111"/>
                      <a:pt x="230" y="119"/>
                    </a:cubicBezTo>
                    <a:cubicBezTo>
                      <a:pt x="227" y="120"/>
                      <a:pt x="221" y="122"/>
                      <a:pt x="221" y="122"/>
                    </a:cubicBezTo>
                    <a:cubicBezTo>
                      <a:pt x="209" y="118"/>
                      <a:pt x="206" y="124"/>
                      <a:pt x="194" y="128"/>
                    </a:cubicBezTo>
                    <a:cubicBezTo>
                      <a:pt x="188" y="126"/>
                      <a:pt x="182" y="124"/>
                      <a:pt x="176" y="122"/>
                    </a:cubicBezTo>
                    <a:cubicBezTo>
                      <a:pt x="173" y="121"/>
                      <a:pt x="174" y="116"/>
                      <a:pt x="173" y="113"/>
                    </a:cubicBezTo>
                    <a:cubicBezTo>
                      <a:pt x="168" y="102"/>
                      <a:pt x="168" y="104"/>
                      <a:pt x="158" y="101"/>
                    </a:cubicBezTo>
                    <a:cubicBezTo>
                      <a:pt x="151" y="79"/>
                      <a:pt x="151" y="81"/>
                      <a:pt x="167" y="65"/>
                    </a:cubicBezTo>
                    <a:cubicBezTo>
                      <a:pt x="174" y="45"/>
                      <a:pt x="178" y="29"/>
                      <a:pt x="167" y="8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77" name="Freeform 106"/>
              <p:cNvSpPr>
                <a:spLocks/>
              </p:cNvSpPr>
              <p:nvPr/>
            </p:nvSpPr>
            <p:spPr bwMode="gray">
              <a:xfrm>
                <a:off x="729" y="1734"/>
                <a:ext cx="387" cy="432"/>
              </a:xfrm>
              <a:custGeom>
                <a:avLst/>
                <a:gdLst>
                  <a:gd name="T0" fmla="*/ 93 w 387"/>
                  <a:gd name="T1" fmla="*/ 243 h 432"/>
                  <a:gd name="T2" fmla="*/ 27 w 387"/>
                  <a:gd name="T3" fmla="*/ 246 h 432"/>
                  <a:gd name="T4" fmla="*/ 0 w 387"/>
                  <a:gd name="T5" fmla="*/ 255 h 432"/>
                  <a:gd name="T6" fmla="*/ 60 w 387"/>
                  <a:gd name="T7" fmla="*/ 270 h 432"/>
                  <a:gd name="T8" fmla="*/ 54 w 387"/>
                  <a:gd name="T9" fmla="*/ 354 h 432"/>
                  <a:gd name="T10" fmla="*/ 81 w 387"/>
                  <a:gd name="T11" fmla="*/ 360 h 432"/>
                  <a:gd name="T12" fmla="*/ 117 w 387"/>
                  <a:gd name="T13" fmla="*/ 378 h 432"/>
                  <a:gd name="T14" fmla="*/ 153 w 387"/>
                  <a:gd name="T15" fmla="*/ 333 h 432"/>
                  <a:gd name="T16" fmla="*/ 165 w 387"/>
                  <a:gd name="T17" fmla="*/ 318 h 432"/>
                  <a:gd name="T18" fmla="*/ 168 w 387"/>
                  <a:gd name="T19" fmla="*/ 333 h 432"/>
                  <a:gd name="T20" fmla="*/ 177 w 387"/>
                  <a:gd name="T21" fmla="*/ 336 h 432"/>
                  <a:gd name="T22" fmla="*/ 180 w 387"/>
                  <a:gd name="T23" fmla="*/ 345 h 432"/>
                  <a:gd name="T24" fmla="*/ 195 w 387"/>
                  <a:gd name="T25" fmla="*/ 303 h 432"/>
                  <a:gd name="T26" fmla="*/ 216 w 387"/>
                  <a:gd name="T27" fmla="*/ 321 h 432"/>
                  <a:gd name="T28" fmla="*/ 213 w 387"/>
                  <a:gd name="T29" fmla="*/ 351 h 432"/>
                  <a:gd name="T30" fmla="*/ 195 w 387"/>
                  <a:gd name="T31" fmla="*/ 363 h 432"/>
                  <a:gd name="T32" fmla="*/ 192 w 387"/>
                  <a:gd name="T33" fmla="*/ 372 h 432"/>
                  <a:gd name="T34" fmla="*/ 186 w 387"/>
                  <a:gd name="T35" fmla="*/ 381 h 432"/>
                  <a:gd name="T36" fmla="*/ 180 w 387"/>
                  <a:gd name="T37" fmla="*/ 399 h 432"/>
                  <a:gd name="T38" fmla="*/ 219 w 387"/>
                  <a:gd name="T39" fmla="*/ 426 h 432"/>
                  <a:gd name="T40" fmla="*/ 234 w 387"/>
                  <a:gd name="T41" fmla="*/ 402 h 432"/>
                  <a:gd name="T42" fmla="*/ 252 w 387"/>
                  <a:gd name="T43" fmla="*/ 390 h 432"/>
                  <a:gd name="T44" fmla="*/ 285 w 387"/>
                  <a:gd name="T45" fmla="*/ 303 h 432"/>
                  <a:gd name="T46" fmla="*/ 309 w 387"/>
                  <a:gd name="T47" fmla="*/ 300 h 432"/>
                  <a:gd name="T48" fmla="*/ 294 w 387"/>
                  <a:gd name="T49" fmla="*/ 246 h 432"/>
                  <a:gd name="T50" fmla="*/ 294 w 387"/>
                  <a:gd name="T51" fmla="*/ 219 h 432"/>
                  <a:gd name="T52" fmla="*/ 312 w 387"/>
                  <a:gd name="T53" fmla="*/ 207 h 432"/>
                  <a:gd name="T54" fmla="*/ 351 w 387"/>
                  <a:gd name="T55" fmla="*/ 168 h 432"/>
                  <a:gd name="T56" fmla="*/ 363 w 387"/>
                  <a:gd name="T57" fmla="*/ 150 h 432"/>
                  <a:gd name="T58" fmla="*/ 324 w 387"/>
                  <a:gd name="T59" fmla="*/ 66 h 432"/>
                  <a:gd name="T60" fmla="*/ 309 w 387"/>
                  <a:gd name="T61" fmla="*/ 12 h 432"/>
                  <a:gd name="T62" fmla="*/ 291 w 387"/>
                  <a:gd name="T63" fmla="*/ 0 h 432"/>
                  <a:gd name="T64" fmla="*/ 267 w 387"/>
                  <a:gd name="T65" fmla="*/ 36 h 432"/>
                  <a:gd name="T66" fmla="*/ 258 w 387"/>
                  <a:gd name="T67" fmla="*/ 54 h 432"/>
                  <a:gd name="T68" fmla="*/ 210 w 387"/>
                  <a:gd name="T69" fmla="*/ 75 h 432"/>
                  <a:gd name="T70" fmla="*/ 177 w 387"/>
                  <a:gd name="T71" fmla="*/ 108 h 432"/>
                  <a:gd name="T72" fmla="*/ 171 w 387"/>
                  <a:gd name="T73" fmla="*/ 144 h 432"/>
                  <a:gd name="T74" fmla="*/ 153 w 387"/>
                  <a:gd name="T75" fmla="*/ 156 h 432"/>
                  <a:gd name="T76" fmla="*/ 135 w 387"/>
                  <a:gd name="T77" fmla="*/ 192 h 432"/>
                  <a:gd name="T78" fmla="*/ 123 w 387"/>
                  <a:gd name="T79" fmla="*/ 225 h 432"/>
                  <a:gd name="T80" fmla="*/ 93 w 387"/>
                  <a:gd name="T81" fmla="*/ 243 h 43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87" h="432">
                    <a:moveTo>
                      <a:pt x="93" y="243"/>
                    </a:moveTo>
                    <a:cubicBezTo>
                      <a:pt x="71" y="244"/>
                      <a:pt x="49" y="244"/>
                      <a:pt x="27" y="246"/>
                    </a:cubicBezTo>
                    <a:cubicBezTo>
                      <a:pt x="18" y="247"/>
                      <a:pt x="0" y="255"/>
                      <a:pt x="0" y="255"/>
                    </a:cubicBezTo>
                    <a:cubicBezTo>
                      <a:pt x="8" y="280"/>
                      <a:pt x="38" y="263"/>
                      <a:pt x="60" y="270"/>
                    </a:cubicBezTo>
                    <a:cubicBezTo>
                      <a:pt x="69" y="298"/>
                      <a:pt x="61" y="327"/>
                      <a:pt x="54" y="354"/>
                    </a:cubicBezTo>
                    <a:cubicBezTo>
                      <a:pt x="59" y="377"/>
                      <a:pt x="61" y="364"/>
                      <a:pt x="81" y="360"/>
                    </a:cubicBezTo>
                    <a:cubicBezTo>
                      <a:pt x="101" y="363"/>
                      <a:pt x="102" y="368"/>
                      <a:pt x="117" y="378"/>
                    </a:cubicBezTo>
                    <a:cubicBezTo>
                      <a:pt x="142" y="372"/>
                      <a:pt x="134" y="346"/>
                      <a:pt x="153" y="333"/>
                    </a:cubicBezTo>
                    <a:cubicBezTo>
                      <a:pt x="153" y="332"/>
                      <a:pt x="158" y="313"/>
                      <a:pt x="165" y="318"/>
                    </a:cubicBezTo>
                    <a:cubicBezTo>
                      <a:pt x="169" y="321"/>
                      <a:pt x="165" y="329"/>
                      <a:pt x="168" y="333"/>
                    </a:cubicBezTo>
                    <a:cubicBezTo>
                      <a:pt x="170" y="336"/>
                      <a:pt x="174" y="335"/>
                      <a:pt x="177" y="336"/>
                    </a:cubicBezTo>
                    <a:cubicBezTo>
                      <a:pt x="178" y="339"/>
                      <a:pt x="177" y="344"/>
                      <a:pt x="180" y="345"/>
                    </a:cubicBezTo>
                    <a:cubicBezTo>
                      <a:pt x="194" y="349"/>
                      <a:pt x="193" y="311"/>
                      <a:pt x="195" y="303"/>
                    </a:cubicBezTo>
                    <a:cubicBezTo>
                      <a:pt x="207" y="307"/>
                      <a:pt x="212" y="309"/>
                      <a:pt x="216" y="321"/>
                    </a:cubicBezTo>
                    <a:cubicBezTo>
                      <a:pt x="215" y="331"/>
                      <a:pt x="217" y="342"/>
                      <a:pt x="213" y="351"/>
                    </a:cubicBezTo>
                    <a:cubicBezTo>
                      <a:pt x="210" y="357"/>
                      <a:pt x="195" y="363"/>
                      <a:pt x="195" y="363"/>
                    </a:cubicBezTo>
                    <a:cubicBezTo>
                      <a:pt x="194" y="366"/>
                      <a:pt x="193" y="369"/>
                      <a:pt x="192" y="372"/>
                    </a:cubicBezTo>
                    <a:cubicBezTo>
                      <a:pt x="190" y="375"/>
                      <a:pt x="187" y="378"/>
                      <a:pt x="186" y="381"/>
                    </a:cubicBezTo>
                    <a:cubicBezTo>
                      <a:pt x="183" y="387"/>
                      <a:pt x="180" y="399"/>
                      <a:pt x="180" y="399"/>
                    </a:cubicBezTo>
                    <a:cubicBezTo>
                      <a:pt x="185" y="432"/>
                      <a:pt x="183" y="430"/>
                      <a:pt x="219" y="426"/>
                    </a:cubicBezTo>
                    <a:cubicBezTo>
                      <a:pt x="233" y="416"/>
                      <a:pt x="227" y="423"/>
                      <a:pt x="234" y="402"/>
                    </a:cubicBezTo>
                    <a:cubicBezTo>
                      <a:pt x="236" y="395"/>
                      <a:pt x="252" y="390"/>
                      <a:pt x="252" y="390"/>
                    </a:cubicBezTo>
                    <a:cubicBezTo>
                      <a:pt x="258" y="372"/>
                      <a:pt x="257" y="311"/>
                      <a:pt x="285" y="303"/>
                    </a:cubicBezTo>
                    <a:cubicBezTo>
                      <a:pt x="293" y="301"/>
                      <a:pt x="301" y="301"/>
                      <a:pt x="309" y="300"/>
                    </a:cubicBezTo>
                    <a:cubicBezTo>
                      <a:pt x="317" y="277"/>
                      <a:pt x="314" y="260"/>
                      <a:pt x="294" y="246"/>
                    </a:cubicBezTo>
                    <a:cubicBezTo>
                      <a:pt x="290" y="233"/>
                      <a:pt x="283" y="229"/>
                      <a:pt x="294" y="219"/>
                    </a:cubicBezTo>
                    <a:cubicBezTo>
                      <a:pt x="299" y="214"/>
                      <a:pt x="312" y="207"/>
                      <a:pt x="312" y="207"/>
                    </a:cubicBezTo>
                    <a:cubicBezTo>
                      <a:pt x="316" y="194"/>
                      <a:pt x="341" y="178"/>
                      <a:pt x="351" y="168"/>
                    </a:cubicBezTo>
                    <a:cubicBezTo>
                      <a:pt x="356" y="163"/>
                      <a:pt x="363" y="150"/>
                      <a:pt x="363" y="150"/>
                    </a:cubicBezTo>
                    <a:cubicBezTo>
                      <a:pt x="382" y="72"/>
                      <a:pt x="387" y="71"/>
                      <a:pt x="324" y="66"/>
                    </a:cubicBezTo>
                    <a:cubicBezTo>
                      <a:pt x="321" y="57"/>
                      <a:pt x="315" y="16"/>
                      <a:pt x="309" y="12"/>
                    </a:cubicBezTo>
                    <a:cubicBezTo>
                      <a:pt x="303" y="8"/>
                      <a:pt x="291" y="0"/>
                      <a:pt x="291" y="0"/>
                    </a:cubicBezTo>
                    <a:cubicBezTo>
                      <a:pt x="283" y="12"/>
                      <a:pt x="275" y="24"/>
                      <a:pt x="267" y="36"/>
                    </a:cubicBezTo>
                    <a:cubicBezTo>
                      <a:pt x="263" y="43"/>
                      <a:pt x="266" y="49"/>
                      <a:pt x="258" y="54"/>
                    </a:cubicBezTo>
                    <a:cubicBezTo>
                      <a:pt x="244" y="63"/>
                      <a:pt x="225" y="67"/>
                      <a:pt x="210" y="75"/>
                    </a:cubicBezTo>
                    <a:cubicBezTo>
                      <a:pt x="196" y="83"/>
                      <a:pt x="188" y="97"/>
                      <a:pt x="177" y="108"/>
                    </a:cubicBezTo>
                    <a:cubicBezTo>
                      <a:pt x="176" y="120"/>
                      <a:pt x="180" y="135"/>
                      <a:pt x="171" y="144"/>
                    </a:cubicBezTo>
                    <a:cubicBezTo>
                      <a:pt x="166" y="149"/>
                      <a:pt x="153" y="156"/>
                      <a:pt x="153" y="156"/>
                    </a:cubicBezTo>
                    <a:cubicBezTo>
                      <a:pt x="137" y="179"/>
                      <a:pt x="143" y="167"/>
                      <a:pt x="135" y="192"/>
                    </a:cubicBezTo>
                    <a:cubicBezTo>
                      <a:pt x="132" y="200"/>
                      <a:pt x="132" y="219"/>
                      <a:pt x="123" y="225"/>
                    </a:cubicBezTo>
                    <a:cubicBezTo>
                      <a:pt x="117" y="229"/>
                      <a:pt x="79" y="236"/>
                      <a:pt x="93" y="24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78" name="Freeform 107"/>
              <p:cNvSpPr>
                <a:spLocks/>
              </p:cNvSpPr>
              <p:nvPr/>
            </p:nvSpPr>
            <p:spPr bwMode="gray">
              <a:xfrm>
                <a:off x="1020" y="1609"/>
                <a:ext cx="297" cy="365"/>
              </a:xfrm>
              <a:custGeom>
                <a:avLst/>
                <a:gdLst>
                  <a:gd name="T0" fmla="*/ 189 w 297"/>
                  <a:gd name="T1" fmla="*/ 11 h 365"/>
                  <a:gd name="T2" fmla="*/ 132 w 297"/>
                  <a:gd name="T3" fmla="*/ 14 h 365"/>
                  <a:gd name="T4" fmla="*/ 105 w 297"/>
                  <a:gd name="T5" fmla="*/ 26 h 365"/>
                  <a:gd name="T6" fmla="*/ 78 w 297"/>
                  <a:gd name="T7" fmla="*/ 59 h 365"/>
                  <a:gd name="T8" fmla="*/ 60 w 297"/>
                  <a:gd name="T9" fmla="*/ 95 h 365"/>
                  <a:gd name="T10" fmla="*/ 42 w 297"/>
                  <a:gd name="T11" fmla="*/ 104 h 365"/>
                  <a:gd name="T12" fmla="*/ 24 w 297"/>
                  <a:gd name="T13" fmla="*/ 110 h 365"/>
                  <a:gd name="T14" fmla="*/ 18 w 297"/>
                  <a:gd name="T15" fmla="*/ 119 h 365"/>
                  <a:gd name="T16" fmla="*/ 0 w 297"/>
                  <a:gd name="T17" fmla="*/ 125 h 365"/>
                  <a:gd name="T18" fmla="*/ 18 w 297"/>
                  <a:gd name="T19" fmla="*/ 149 h 365"/>
                  <a:gd name="T20" fmla="*/ 33 w 297"/>
                  <a:gd name="T21" fmla="*/ 200 h 365"/>
                  <a:gd name="T22" fmla="*/ 69 w 297"/>
                  <a:gd name="T23" fmla="*/ 203 h 365"/>
                  <a:gd name="T24" fmla="*/ 81 w 297"/>
                  <a:gd name="T25" fmla="*/ 167 h 365"/>
                  <a:gd name="T26" fmla="*/ 102 w 297"/>
                  <a:gd name="T27" fmla="*/ 176 h 365"/>
                  <a:gd name="T28" fmla="*/ 111 w 297"/>
                  <a:gd name="T29" fmla="*/ 248 h 365"/>
                  <a:gd name="T30" fmla="*/ 132 w 297"/>
                  <a:gd name="T31" fmla="*/ 284 h 365"/>
                  <a:gd name="T32" fmla="*/ 138 w 297"/>
                  <a:gd name="T33" fmla="*/ 293 h 365"/>
                  <a:gd name="T34" fmla="*/ 153 w 297"/>
                  <a:gd name="T35" fmla="*/ 326 h 365"/>
                  <a:gd name="T36" fmla="*/ 177 w 297"/>
                  <a:gd name="T37" fmla="*/ 344 h 365"/>
                  <a:gd name="T38" fmla="*/ 192 w 297"/>
                  <a:gd name="T39" fmla="*/ 359 h 365"/>
                  <a:gd name="T40" fmla="*/ 210 w 297"/>
                  <a:gd name="T41" fmla="*/ 365 h 365"/>
                  <a:gd name="T42" fmla="*/ 267 w 297"/>
                  <a:gd name="T43" fmla="*/ 356 h 365"/>
                  <a:gd name="T44" fmla="*/ 270 w 297"/>
                  <a:gd name="T45" fmla="*/ 197 h 365"/>
                  <a:gd name="T46" fmla="*/ 234 w 297"/>
                  <a:gd name="T47" fmla="*/ 86 h 365"/>
                  <a:gd name="T48" fmla="*/ 219 w 297"/>
                  <a:gd name="T49" fmla="*/ 50 h 365"/>
                  <a:gd name="T50" fmla="*/ 246 w 297"/>
                  <a:gd name="T51" fmla="*/ 44 h 365"/>
                  <a:gd name="T52" fmla="*/ 210 w 297"/>
                  <a:gd name="T53" fmla="*/ 11 h 365"/>
                  <a:gd name="T54" fmla="*/ 189 w 297"/>
                  <a:gd name="T55" fmla="*/ 11 h 36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97" h="365">
                    <a:moveTo>
                      <a:pt x="189" y="11"/>
                    </a:moveTo>
                    <a:cubicBezTo>
                      <a:pt x="170" y="12"/>
                      <a:pt x="151" y="11"/>
                      <a:pt x="132" y="14"/>
                    </a:cubicBezTo>
                    <a:cubicBezTo>
                      <a:pt x="122" y="15"/>
                      <a:pt x="105" y="26"/>
                      <a:pt x="105" y="26"/>
                    </a:cubicBezTo>
                    <a:cubicBezTo>
                      <a:pt x="101" y="39"/>
                      <a:pt x="90" y="51"/>
                      <a:pt x="78" y="59"/>
                    </a:cubicBezTo>
                    <a:cubicBezTo>
                      <a:pt x="71" y="70"/>
                      <a:pt x="70" y="87"/>
                      <a:pt x="60" y="95"/>
                    </a:cubicBezTo>
                    <a:cubicBezTo>
                      <a:pt x="55" y="99"/>
                      <a:pt x="48" y="101"/>
                      <a:pt x="42" y="104"/>
                    </a:cubicBezTo>
                    <a:cubicBezTo>
                      <a:pt x="36" y="107"/>
                      <a:pt x="24" y="110"/>
                      <a:pt x="24" y="110"/>
                    </a:cubicBezTo>
                    <a:cubicBezTo>
                      <a:pt x="22" y="113"/>
                      <a:pt x="21" y="117"/>
                      <a:pt x="18" y="119"/>
                    </a:cubicBezTo>
                    <a:cubicBezTo>
                      <a:pt x="13" y="122"/>
                      <a:pt x="0" y="125"/>
                      <a:pt x="0" y="125"/>
                    </a:cubicBezTo>
                    <a:cubicBezTo>
                      <a:pt x="4" y="137"/>
                      <a:pt x="8" y="142"/>
                      <a:pt x="18" y="149"/>
                    </a:cubicBezTo>
                    <a:cubicBezTo>
                      <a:pt x="24" y="166"/>
                      <a:pt x="27" y="183"/>
                      <a:pt x="33" y="200"/>
                    </a:cubicBezTo>
                    <a:cubicBezTo>
                      <a:pt x="37" y="211"/>
                      <a:pt x="57" y="202"/>
                      <a:pt x="69" y="203"/>
                    </a:cubicBezTo>
                    <a:cubicBezTo>
                      <a:pt x="83" y="189"/>
                      <a:pt x="85" y="188"/>
                      <a:pt x="81" y="167"/>
                    </a:cubicBezTo>
                    <a:cubicBezTo>
                      <a:pt x="95" y="158"/>
                      <a:pt x="98" y="160"/>
                      <a:pt x="102" y="176"/>
                    </a:cubicBezTo>
                    <a:cubicBezTo>
                      <a:pt x="103" y="194"/>
                      <a:pt x="102" y="229"/>
                      <a:pt x="111" y="248"/>
                    </a:cubicBezTo>
                    <a:cubicBezTo>
                      <a:pt x="117" y="261"/>
                      <a:pt x="124" y="272"/>
                      <a:pt x="132" y="284"/>
                    </a:cubicBezTo>
                    <a:cubicBezTo>
                      <a:pt x="134" y="287"/>
                      <a:pt x="138" y="293"/>
                      <a:pt x="138" y="293"/>
                    </a:cubicBezTo>
                    <a:cubicBezTo>
                      <a:pt x="141" y="308"/>
                      <a:pt x="140" y="317"/>
                      <a:pt x="153" y="326"/>
                    </a:cubicBezTo>
                    <a:cubicBezTo>
                      <a:pt x="160" y="336"/>
                      <a:pt x="165" y="340"/>
                      <a:pt x="177" y="344"/>
                    </a:cubicBezTo>
                    <a:cubicBezTo>
                      <a:pt x="182" y="352"/>
                      <a:pt x="183" y="355"/>
                      <a:pt x="192" y="359"/>
                    </a:cubicBezTo>
                    <a:cubicBezTo>
                      <a:pt x="198" y="362"/>
                      <a:pt x="210" y="365"/>
                      <a:pt x="210" y="365"/>
                    </a:cubicBezTo>
                    <a:cubicBezTo>
                      <a:pt x="230" y="363"/>
                      <a:pt x="248" y="359"/>
                      <a:pt x="267" y="356"/>
                    </a:cubicBezTo>
                    <a:cubicBezTo>
                      <a:pt x="297" y="311"/>
                      <a:pt x="276" y="249"/>
                      <a:pt x="270" y="197"/>
                    </a:cubicBezTo>
                    <a:cubicBezTo>
                      <a:pt x="268" y="157"/>
                      <a:pt x="271" y="111"/>
                      <a:pt x="234" y="86"/>
                    </a:cubicBezTo>
                    <a:cubicBezTo>
                      <a:pt x="230" y="73"/>
                      <a:pt x="223" y="63"/>
                      <a:pt x="219" y="50"/>
                    </a:cubicBezTo>
                    <a:cubicBezTo>
                      <a:pt x="232" y="46"/>
                      <a:pt x="234" y="52"/>
                      <a:pt x="246" y="44"/>
                    </a:cubicBezTo>
                    <a:cubicBezTo>
                      <a:pt x="240" y="22"/>
                      <a:pt x="232" y="18"/>
                      <a:pt x="210" y="11"/>
                    </a:cubicBezTo>
                    <a:cubicBezTo>
                      <a:pt x="200" y="8"/>
                      <a:pt x="194" y="0"/>
                      <a:pt x="189" y="11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</p:grpSp>
        <p:grpSp>
          <p:nvGrpSpPr>
            <p:cNvPr id="152" name="Group 108"/>
            <p:cNvGrpSpPr>
              <a:grpSpLocks/>
            </p:cNvGrpSpPr>
            <p:nvPr/>
          </p:nvGrpSpPr>
          <p:grpSpPr bwMode="auto">
            <a:xfrm>
              <a:off x="519113" y="4375150"/>
              <a:ext cx="942975" cy="1052513"/>
              <a:chOff x="123" y="2837"/>
              <a:chExt cx="618" cy="690"/>
            </a:xfrm>
            <a:grpFill/>
          </p:grpSpPr>
          <p:sp>
            <p:nvSpPr>
              <p:cNvPr id="153" name="Freeform 109"/>
              <p:cNvSpPr>
                <a:spLocks/>
              </p:cNvSpPr>
              <p:nvPr/>
            </p:nvSpPr>
            <p:spPr bwMode="gray">
              <a:xfrm>
                <a:off x="451" y="2837"/>
                <a:ext cx="290" cy="250"/>
              </a:xfrm>
              <a:custGeom>
                <a:avLst/>
                <a:gdLst>
                  <a:gd name="T0" fmla="*/ 98 w 290"/>
                  <a:gd name="T1" fmla="*/ 0 h 250"/>
                  <a:gd name="T2" fmla="*/ 125 w 290"/>
                  <a:gd name="T3" fmla="*/ 4 h 250"/>
                  <a:gd name="T4" fmla="*/ 151 w 290"/>
                  <a:gd name="T5" fmla="*/ 33 h 250"/>
                  <a:gd name="T6" fmla="*/ 167 w 290"/>
                  <a:gd name="T7" fmla="*/ 30 h 250"/>
                  <a:gd name="T8" fmla="*/ 178 w 290"/>
                  <a:gd name="T9" fmla="*/ 48 h 250"/>
                  <a:gd name="T10" fmla="*/ 205 w 290"/>
                  <a:gd name="T11" fmla="*/ 58 h 250"/>
                  <a:gd name="T12" fmla="*/ 217 w 290"/>
                  <a:gd name="T13" fmla="*/ 67 h 250"/>
                  <a:gd name="T14" fmla="*/ 226 w 290"/>
                  <a:gd name="T15" fmla="*/ 79 h 250"/>
                  <a:gd name="T16" fmla="*/ 241 w 290"/>
                  <a:gd name="T17" fmla="*/ 106 h 250"/>
                  <a:gd name="T18" fmla="*/ 232 w 290"/>
                  <a:gd name="T19" fmla="*/ 126 h 250"/>
                  <a:gd name="T20" fmla="*/ 253 w 290"/>
                  <a:gd name="T21" fmla="*/ 138 h 250"/>
                  <a:gd name="T22" fmla="*/ 272 w 290"/>
                  <a:gd name="T23" fmla="*/ 157 h 250"/>
                  <a:gd name="T24" fmla="*/ 286 w 290"/>
                  <a:gd name="T25" fmla="*/ 172 h 250"/>
                  <a:gd name="T26" fmla="*/ 277 w 290"/>
                  <a:gd name="T27" fmla="*/ 190 h 250"/>
                  <a:gd name="T28" fmla="*/ 257 w 290"/>
                  <a:gd name="T29" fmla="*/ 198 h 250"/>
                  <a:gd name="T30" fmla="*/ 245 w 290"/>
                  <a:gd name="T31" fmla="*/ 208 h 250"/>
                  <a:gd name="T32" fmla="*/ 236 w 290"/>
                  <a:gd name="T33" fmla="*/ 220 h 250"/>
                  <a:gd name="T34" fmla="*/ 227 w 290"/>
                  <a:gd name="T35" fmla="*/ 240 h 250"/>
                  <a:gd name="T36" fmla="*/ 203 w 290"/>
                  <a:gd name="T37" fmla="*/ 250 h 250"/>
                  <a:gd name="T38" fmla="*/ 184 w 290"/>
                  <a:gd name="T39" fmla="*/ 238 h 250"/>
                  <a:gd name="T40" fmla="*/ 149 w 290"/>
                  <a:gd name="T41" fmla="*/ 234 h 250"/>
                  <a:gd name="T42" fmla="*/ 23 w 290"/>
                  <a:gd name="T43" fmla="*/ 229 h 250"/>
                  <a:gd name="T44" fmla="*/ 11 w 290"/>
                  <a:gd name="T45" fmla="*/ 219 h 250"/>
                  <a:gd name="T46" fmla="*/ 11 w 290"/>
                  <a:gd name="T47" fmla="*/ 205 h 250"/>
                  <a:gd name="T48" fmla="*/ 2 w 290"/>
                  <a:gd name="T49" fmla="*/ 174 h 250"/>
                  <a:gd name="T50" fmla="*/ 7 w 290"/>
                  <a:gd name="T51" fmla="*/ 160 h 250"/>
                  <a:gd name="T52" fmla="*/ 43 w 290"/>
                  <a:gd name="T53" fmla="*/ 153 h 250"/>
                  <a:gd name="T54" fmla="*/ 58 w 290"/>
                  <a:gd name="T55" fmla="*/ 139 h 250"/>
                  <a:gd name="T56" fmla="*/ 61 w 290"/>
                  <a:gd name="T57" fmla="*/ 100 h 250"/>
                  <a:gd name="T58" fmla="*/ 67 w 290"/>
                  <a:gd name="T59" fmla="*/ 85 h 250"/>
                  <a:gd name="T60" fmla="*/ 62 w 290"/>
                  <a:gd name="T61" fmla="*/ 64 h 250"/>
                  <a:gd name="T62" fmla="*/ 76 w 290"/>
                  <a:gd name="T63" fmla="*/ 40 h 250"/>
                  <a:gd name="T64" fmla="*/ 85 w 290"/>
                  <a:gd name="T65" fmla="*/ 9 h 250"/>
                  <a:gd name="T66" fmla="*/ 98 w 290"/>
                  <a:gd name="T67" fmla="*/ 0 h 25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90" h="250">
                    <a:moveTo>
                      <a:pt x="98" y="0"/>
                    </a:moveTo>
                    <a:cubicBezTo>
                      <a:pt x="107" y="1"/>
                      <a:pt x="116" y="3"/>
                      <a:pt x="125" y="4"/>
                    </a:cubicBezTo>
                    <a:cubicBezTo>
                      <a:pt x="134" y="8"/>
                      <a:pt x="143" y="25"/>
                      <a:pt x="151" y="33"/>
                    </a:cubicBezTo>
                    <a:cubicBezTo>
                      <a:pt x="159" y="30"/>
                      <a:pt x="159" y="27"/>
                      <a:pt x="167" y="30"/>
                    </a:cubicBezTo>
                    <a:cubicBezTo>
                      <a:pt x="170" y="37"/>
                      <a:pt x="172" y="44"/>
                      <a:pt x="178" y="48"/>
                    </a:cubicBezTo>
                    <a:cubicBezTo>
                      <a:pt x="185" y="57"/>
                      <a:pt x="193" y="57"/>
                      <a:pt x="205" y="58"/>
                    </a:cubicBezTo>
                    <a:cubicBezTo>
                      <a:pt x="210" y="60"/>
                      <a:pt x="212" y="64"/>
                      <a:pt x="217" y="67"/>
                    </a:cubicBezTo>
                    <a:cubicBezTo>
                      <a:pt x="218" y="74"/>
                      <a:pt x="220" y="75"/>
                      <a:pt x="226" y="79"/>
                    </a:cubicBezTo>
                    <a:cubicBezTo>
                      <a:pt x="228" y="88"/>
                      <a:pt x="236" y="97"/>
                      <a:pt x="241" y="106"/>
                    </a:cubicBezTo>
                    <a:cubicBezTo>
                      <a:pt x="232" y="111"/>
                      <a:pt x="233" y="115"/>
                      <a:pt x="232" y="126"/>
                    </a:cubicBezTo>
                    <a:cubicBezTo>
                      <a:pt x="235" y="142"/>
                      <a:pt x="256" y="122"/>
                      <a:pt x="253" y="138"/>
                    </a:cubicBezTo>
                    <a:cubicBezTo>
                      <a:pt x="262" y="149"/>
                      <a:pt x="253" y="155"/>
                      <a:pt x="272" y="157"/>
                    </a:cubicBezTo>
                    <a:cubicBezTo>
                      <a:pt x="279" y="161"/>
                      <a:pt x="282" y="165"/>
                      <a:pt x="286" y="172"/>
                    </a:cubicBezTo>
                    <a:cubicBezTo>
                      <a:pt x="288" y="182"/>
                      <a:pt x="290" y="188"/>
                      <a:pt x="277" y="190"/>
                    </a:cubicBezTo>
                    <a:cubicBezTo>
                      <a:pt x="270" y="193"/>
                      <a:pt x="264" y="194"/>
                      <a:pt x="257" y="198"/>
                    </a:cubicBezTo>
                    <a:cubicBezTo>
                      <a:pt x="256" y="206"/>
                      <a:pt x="253" y="207"/>
                      <a:pt x="245" y="208"/>
                    </a:cubicBezTo>
                    <a:cubicBezTo>
                      <a:pt x="242" y="213"/>
                      <a:pt x="238" y="215"/>
                      <a:pt x="236" y="220"/>
                    </a:cubicBezTo>
                    <a:cubicBezTo>
                      <a:pt x="235" y="229"/>
                      <a:pt x="238" y="242"/>
                      <a:pt x="227" y="240"/>
                    </a:cubicBezTo>
                    <a:cubicBezTo>
                      <a:pt x="218" y="241"/>
                      <a:pt x="212" y="248"/>
                      <a:pt x="203" y="250"/>
                    </a:cubicBezTo>
                    <a:cubicBezTo>
                      <a:pt x="196" y="247"/>
                      <a:pt x="191" y="240"/>
                      <a:pt x="184" y="238"/>
                    </a:cubicBezTo>
                    <a:cubicBezTo>
                      <a:pt x="173" y="234"/>
                      <a:pt x="161" y="235"/>
                      <a:pt x="149" y="234"/>
                    </a:cubicBezTo>
                    <a:cubicBezTo>
                      <a:pt x="106" y="236"/>
                      <a:pt x="65" y="231"/>
                      <a:pt x="23" y="229"/>
                    </a:cubicBezTo>
                    <a:cubicBezTo>
                      <a:pt x="19" y="224"/>
                      <a:pt x="16" y="222"/>
                      <a:pt x="11" y="219"/>
                    </a:cubicBezTo>
                    <a:cubicBezTo>
                      <a:pt x="7" y="213"/>
                      <a:pt x="5" y="210"/>
                      <a:pt x="11" y="205"/>
                    </a:cubicBezTo>
                    <a:cubicBezTo>
                      <a:pt x="16" y="195"/>
                      <a:pt x="8" y="182"/>
                      <a:pt x="2" y="174"/>
                    </a:cubicBezTo>
                    <a:cubicBezTo>
                      <a:pt x="1" y="167"/>
                      <a:pt x="0" y="164"/>
                      <a:pt x="7" y="160"/>
                    </a:cubicBezTo>
                    <a:cubicBezTo>
                      <a:pt x="16" y="148"/>
                      <a:pt x="26" y="154"/>
                      <a:pt x="43" y="153"/>
                    </a:cubicBezTo>
                    <a:cubicBezTo>
                      <a:pt x="50" y="149"/>
                      <a:pt x="54" y="146"/>
                      <a:pt x="58" y="139"/>
                    </a:cubicBezTo>
                    <a:cubicBezTo>
                      <a:pt x="56" y="124"/>
                      <a:pt x="54" y="114"/>
                      <a:pt x="61" y="100"/>
                    </a:cubicBezTo>
                    <a:cubicBezTo>
                      <a:pt x="62" y="94"/>
                      <a:pt x="65" y="91"/>
                      <a:pt x="67" y="85"/>
                    </a:cubicBezTo>
                    <a:cubicBezTo>
                      <a:pt x="69" y="75"/>
                      <a:pt x="65" y="72"/>
                      <a:pt x="62" y="64"/>
                    </a:cubicBezTo>
                    <a:cubicBezTo>
                      <a:pt x="64" y="50"/>
                      <a:pt x="65" y="47"/>
                      <a:pt x="76" y="40"/>
                    </a:cubicBezTo>
                    <a:cubicBezTo>
                      <a:pt x="83" y="31"/>
                      <a:pt x="78" y="17"/>
                      <a:pt x="85" y="9"/>
                    </a:cubicBezTo>
                    <a:cubicBezTo>
                      <a:pt x="87" y="6"/>
                      <a:pt x="98" y="3"/>
                      <a:pt x="98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54" name="Freeform 110"/>
              <p:cNvSpPr>
                <a:spLocks/>
              </p:cNvSpPr>
              <p:nvPr/>
            </p:nvSpPr>
            <p:spPr bwMode="gray">
              <a:xfrm>
                <a:off x="535" y="3068"/>
                <a:ext cx="138" cy="222"/>
              </a:xfrm>
              <a:custGeom>
                <a:avLst/>
                <a:gdLst>
                  <a:gd name="T0" fmla="*/ 112 w 138"/>
                  <a:gd name="T1" fmla="*/ 16 h 222"/>
                  <a:gd name="T2" fmla="*/ 95 w 138"/>
                  <a:gd name="T3" fmla="*/ 6 h 222"/>
                  <a:gd name="T4" fmla="*/ 55 w 138"/>
                  <a:gd name="T5" fmla="*/ 1 h 222"/>
                  <a:gd name="T6" fmla="*/ 40 w 138"/>
                  <a:gd name="T7" fmla="*/ 19 h 222"/>
                  <a:gd name="T8" fmla="*/ 35 w 138"/>
                  <a:gd name="T9" fmla="*/ 55 h 222"/>
                  <a:gd name="T10" fmla="*/ 40 w 138"/>
                  <a:gd name="T11" fmla="*/ 67 h 222"/>
                  <a:gd name="T12" fmla="*/ 44 w 138"/>
                  <a:gd name="T13" fmla="*/ 72 h 222"/>
                  <a:gd name="T14" fmla="*/ 49 w 138"/>
                  <a:gd name="T15" fmla="*/ 73 h 222"/>
                  <a:gd name="T16" fmla="*/ 52 w 138"/>
                  <a:gd name="T17" fmla="*/ 82 h 222"/>
                  <a:gd name="T18" fmla="*/ 58 w 138"/>
                  <a:gd name="T19" fmla="*/ 100 h 222"/>
                  <a:gd name="T20" fmla="*/ 25 w 138"/>
                  <a:gd name="T21" fmla="*/ 148 h 222"/>
                  <a:gd name="T22" fmla="*/ 14 w 138"/>
                  <a:gd name="T23" fmla="*/ 157 h 222"/>
                  <a:gd name="T24" fmla="*/ 25 w 138"/>
                  <a:gd name="T25" fmla="*/ 181 h 222"/>
                  <a:gd name="T26" fmla="*/ 4 w 138"/>
                  <a:gd name="T27" fmla="*/ 195 h 222"/>
                  <a:gd name="T28" fmla="*/ 13 w 138"/>
                  <a:gd name="T29" fmla="*/ 208 h 222"/>
                  <a:gd name="T30" fmla="*/ 28 w 138"/>
                  <a:gd name="T31" fmla="*/ 214 h 222"/>
                  <a:gd name="T32" fmla="*/ 67 w 138"/>
                  <a:gd name="T33" fmla="*/ 217 h 222"/>
                  <a:gd name="T34" fmla="*/ 80 w 138"/>
                  <a:gd name="T35" fmla="*/ 222 h 222"/>
                  <a:gd name="T36" fmla="*/ 109 w 138"/>
                  <a:gd name="T37" fmla="*/ 214 h 222"/>
                  <a:gd name="T38" fmla="*/ 109 w 138"/>
                  <a:gd name="T39" fmla="*/ 196 h 222"/>
                  <a:gd name="T40" fmla="*/ 128 w 138"/>
                  <a:gd name="T41" fmla="*/ 183 h 222"/>
                  <a:gd name="T42" fmla="*/ 134 w 138"/>
                  <a:gd name="T43" fmla="*/ 153 h 222"/>
                  <a:gd name="T44" fmla="*/ 113 w 138"/>
                  <a:gd name="T45" fmla="*/ 105 h 222"/>
                  <a:gd name="T46" fmla="*/ 97 w 138"/>
                  <a:gd name="T47" fmla="*/ 91 h 222"/>
                  <a:gd name="T48" fmla="*/ 106 w 138"/>
                  <a:gd name="T49" fmla="*/ 76 h 222"/>
                  <a:gd name="T50" fmla="*/ 104 w 138"/>
                  <a:gd name="T51" fmla="*/ 52 h 222"/>
                  <a:gd name="T52" fmla="*/ 95 w 138"/>
                  <a:gd name="T53" fmla="*/ 39 h 222"/>
                  <a:gd name="T54" fmla="*/ 106 w 138"/>
                  <a:gd name="T55" fmla="*/ 27 h 222"/>
                  <a:gd name="T56" fmla="*/ 112 w 138"/>
                  <a:gd name="T57" fmla="*/ 16 h 22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38" h="222">
                    <a:moveTo>
                      <a:pt x="112" y="16"/>
                    </a:moveTo>
                    <a:cubicBezTo>
                      <a:pt x="104" y="14"/>
                      <a:pt x="104" y="8"/>
                      <a:pt x="95" y="6"/>
                    </a:cubicBezTo>
                    <a:cubicBezTo>
                      <a:pt x="83" y="0"/>
                      <a:pt x="68" y="4"/>
                      <a:pt x="55" y="1"/>
                    </a:cubicBezTo>
                    <a:cubicBezTo>
                      <a:pt x="36" y="3"/>
                      <a:pt x="14" y="4"/>
                      <a:pt x="40" y="19"/>
                    </a:cubicBezTo>
                    <a:cubicBezTo>
                      <a:pt x="42" y="33"/>
                      <a:pt x="44" y="43"/>
                      <a:pt x="35" y="55"/>
                    </a:cubicBezTo>
                    <a:cubicBezTo>
                      <a:pt x="34" y="62"/>
                      <a:pt x="32" y="65"/>
                      <a:pt x="40" y="67"/>
                    </a:cubicBezTo>
                    <a:cubicBezTo>
                      <a:pt x="41" y="69"/>
                      <a:pt x="42" y="71"/>
                      <a:pt x="44" y="72"/>
                    </a:cubicBezTo>
                    <a:cubicBezTo>
                      <a:pt x="45" y="73"/>
                      <a:pt x="48" y="72"/>
                      <a:pt x="49" y="73"/>
                    </a:cubicBezTo>
                    <a:cubicBezTo>
                      <a:pt x="51" y="75"/>
                      <a:pt x="51" y="79"/>
                      <a:pt x="52" y="82"/>
                    </a:cubicBezTo>
                    <a:cubicBezTo>
                      <a:pt x="53" y="88"/>
                      <a:pt x="55" y="94"/>
                      <a:pt x="58" y="100"/>
                    </a:cubicBezTo>
                    <a:cubicBezTo>
                      <a:pt x="54" y="137"/>
                      <a:pt x="65" y="146"/>
                      <a:pt x="25" y="148"/>
                    </a:cubicBezTo>
                    <a:cubicBezTo>
                      <a:pt x="19" y="150"/>
                      <a:pt x="17" y="152"/>
                      <a:pt x="14" y="157"/>
                    </a:cubicBezTo>
                    <a:cubicBezTo>
                      <a:pt x="17" y="166"/>
                      <a:pt x="21" y="172"/>
                      <a:pt x="25" y="181"/>
                    </a:cubicBezTo>
                    <a:cubicBezTo>
                      <a:pt x="21" y="188"/>
                      <a:pt x="11" y="190"/>
                      <a:pt x="4" y="195"/>
                    </a:cubicBezTo>
                    <a:cubicBezTo>
                      <a:pt x="0" y="203"/>
                      <a:pt x="6" y="207"/>
                      <a:pt x="13" y="208"/>
                    </a:cubicBezTo>
                    <a:cubicBezTo>
                      <a:pt x="18" y="211"/>
                      <a:pt x="22" y="213"/>
                      <a:pt x="28" y="214"/>
                    </a:cubicBezTo>
                    <a:cubicBezTo>
                      <a:pt x="41" y="212"/>
                      <a:pt x="54" y="215"/>
                      <a:pt x="67" y="217"/>
                    </a:cubicBezTo>
                    <a:cubicBezTo>
                      <a:pt x="71" y="219"/>
                      <a:pt x="76" y="220"/>
                      <a:pt x="80" y="222"/>
                    </a:cubicBezTo>
                    <a:cubicBezTo>
                      <a:pt x="90" y="219"/>
                      <a:pt x="98" y="216"/>
                      <a:pt x="109" y="214"/>
                    </a:cubicBezTo>
                    <a:cubicBezTo>
                      <a:pt x="113" y="206"/>
                      <a:pt x="110" y="204"/>
                      <a:pt x="109" y="196"/>
                    </a:cubicBezTo>
                    <a:cubicBezTo>
                      <a:pt x="110" y="181"/>
                      <a:pt x="113" y="184"/>
                      <a:pt x="128" y="183"/>
                    </a:cubicBezTo>
                    <a:cubicBezTo>
                      <a:pt x="135" y="171"/>
                      <a:pt x="133" y="172"/>
                      <a:pt x="134" y="153"/>
                    </a:cubicBezTo>
                    <a:cubicBezTo>
                      <a:pt x="133" y="132"/>
                      <a:pt x="138" y="109"/>
                      <a:pt x="113" y="105"/>
                    </a:cubicBezTo>
                    <a:cubicBezTo>
                      <a:pt x="107" y="100"/>
                      <a:pt x="103" y="95"/>
                      <a:pt x="97" y="91"/>
                    </a:cubicBezTo>
                    <a:cubicBezTo>
                      <a:pt x="98" y="82"/>
                      <a:pt x="102" y="83"/>
                      <a:pt x="106" y="76"/>
                    </a:cubicBezTo>
                    <a:cubicBezTo>
                      <a:pt x="107" y="68"/>
                      <a:pt x="107" y="60"/>
                      <a:pt x="104" y="52"/>
                    </a:cubicBezTo>
                    <a:cubicBezTo>
                      <a:pt x="103" y="44"/>
                      <a:pt x="102" y="43"/>
                      <a:pt x="95" y="39"/>
                    </a:cubicBezTo>
                    <a:cubicBezTo>
                      <a:pt x="97" y="32"/>
                      <a:pt x="100" y="31"/>
                      <a:pt x="106" y="27"/>
                    </a:cubicBezTo>
                    <a:cubicBezTo>
                      <a:pt x="110" y="20"/>
                      <a:pt x="108" y="24"/>
                      <a:pt x="112" y="1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55" name="Freeform 111"/>
              <p:cNvSpPr>
                <a:spLocks/>
              </p:cNvSpPr>
              <p:nvPr/>
            </p:nvSpPr>
            <p:spPr bwMode="gray">
              <a:xfrm>
                <a:off x="327" y="3061"/>
                <a:ext cx="273" cy="250"/>
              </a:xfrm>
              <a:custGeom>
                <a:avLst/>
                <a:gdLst>
                  <a:gd name="T0" fmla="*/ 170 w 273"/>
                  <a:gd name="T1" fmla="*/ 250 h 250"/>
                  <a:gd name="T2" fmla="*/ 188 w 273"/>
                  <a:gd name="T3" fmla="*/ 244 h 250"/>
                  <a:gd name="T4" fmla="*/ 209 w 273"/>
                  <a:gd name="T5" fmla="*/ 232 h 250"/>
                  <a:gd name="T6" fmla="*/ 230 w 273"/>
                  <a:gd name="T7" fmla="*/ 224 h 250"/>
                  <a:gd name="T8" fmla="*/ 219 w 273"/>
                  <a:gd name="T9" fmla="*/ 217 h 250"/>
                  <a:gd name="T10" fmla="*/ 228 w 273"/>
                  <a:gd name="T11" fmla="*/ 194 h 250"/>
                  <a:gd name="T12" fmla="*/ 228 w 273"/>
                  <a:gd name="T13" fmla="*/ 179 h 250"/>
                  <a:gd name="T14" fmla="*/ 230 w 273"/>
                  <a:gd name="T15" fmla="*/ 157 h 250"/>
                  <a:gd name="T16" fmla="*/ 251 w 273"/>
                  <a:gd name="T17" fmla="*/ 151 h 250"/>
                  <a:gd name="T18" fmla="*/ 267 w 273"/>
                  <a:gd name="T19" fmla="*/ 139 h 250"/>
                  <a:gd name="T20" fmla="*/ 267 w 273"/>
                  <a:gd name="T21" fmla="*/ 94 h 250"/>
                  <a:gd name="T22" fmla="*/ 249 w 273"/>
                  <a:gd name="T23" fmla="*/ 77 h 250"/>
                  <a:gd name="T24" fmla="*/ 248 w 273"/>
                  <a:gd name="T25" fmla="*/ 58 h 250"/>
                  <a:gd name="T26" fmla="*/ 168 w 273"/>
                  <a:gd name="T27" fmla="*/ 7 h 250"/>
                  <a:gd name="T28" fmla="*/ 146 w 273"/>
                  <a:gd name="T29" fmla="*/ 19 h 250"/>
                  <a:gd name="T30" fmla="*/ 179 w 273"/>
                  <a:gd name="T31" fmla="*/ 35 h 250"/>
                  <a:gd name="T32" fmla="*/ 165 w 273"/>
                  <a:gd name="T33" fmla="*/ 50 h 250"/>
                  <a:gd name="T34" fmla="*/ 123 w 273"/>
                  <a:gd name="T35" fmla="*/ 68 h 250"/>
                  <a:gd name="T36" fmla="*/ 108 w 273"/>
                  <a:gd name="T37" fmla="*/ 83 h 250"/>
                  <a:gd name="T38" fmla="*/ 87 w 273"/>
                  <a:gd name="T39" fmla="*/ 65 h 250"/>
                  <a:gd name="T40" fmla="*/ 63 w 273"/>
                  <a:gd name="T41" fmla="*/ 31 h 250"/>
                  <a:gd name="T42" fmla="*/ 47 w 273"/>
                  <a:gd name="T43" fmla="*/ 23 h 250"/>
                  <a:gd name="T44" fmla="*/ 35 w 273"/>
                  <a:gd name="T45" fmla="*/ 31 h 250"/>
                  <a:gd name="T46" fmla="*/ 18 w 273"/>
                  <a:gd name="T47" fmla="*/ 29 h 250"/>
                  <a:gd name="T48" fmla="*/ 41 w 273"/>
                  <a:gd name="T49" fmla="*/ 59 h 250"/>
                  <a:gd name="T50" fmla="*/ 66 w 273"/>
                  <a:gd name="T51" fmla="*/ 61 h 250"/>
                  <a:gd name="T52" fmla="*/ 78 w 273"/>
                  <a:gd name="T53" fmla="*/ 70 h 250"/>
                  <a:gd name="T54" fmla="*/ 83 w 273"/>
                  <a:gd name="T55" fmla="*/ 83 h 250"/>
                  <a:gd name="T56" fmla="*/ 96 w 273"/>
                  <a:gd name="T57" fmla="*/ 104 h 250"/>
                  <a:gd name="T58" fmla="*/ 99 w 273"/>
                  <a:gd name="T59" fmla="*/ 125 h 250"/>
                  <a:gd name="T60" fmla="*/ 107 w 273"/>
                  <a:gd name="T61" fmla="*/ 157 h 250"/>
                  <a:gd name="T62" fmla="*/ 125 w 273"/>
                  <a:gd name="T63" fmla="*/ 184 h 250"/>
                  <a:gd name="T64" fmla="*/ 129 w 273"/>
                  <a:gd name="T65" fmla="*/ 214 h 250"/>
                  <a:gd name="T66" fmla="*/ 168 w 273"/>
                  <a:gd name="T67" fmla="*/ 241 h 250"/>
                  <a:gd name="T68" fmla="*/ 170 w 273"/>
                  <a:gd name="T69" fmla="*/ 250 h 25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73" h="250">
                    <a:moveTo>
                      <a:pt x="170" y="250"/>
                    </a:moveTo>
                    <a:cubicBezTo>
                      <a:pt x="176" y="247"/>
                      <a:pt x="182" y="245"/>
                      <a:pt x="188" y="244"/>
                    </a:cubicBezTo>
                    <a:cubicBezTo>
                      <a:pt x="194" y="237"/>
                      <a:pt x="200" y="233"/>
                      <a:pt x="209" y="232"/>
                    </a:cubicBezTo>
                    <a:cubicBezTo>
                      <a:pt x="217" y="229"/>
                      <a:pt x="223" y="228"/>
                      <a:pt x="230" y="224"/>
                    </a:cubicBezTo>
                    <a:cubicBezTo>
                      <a:pt x="227" y="218"/>
                      <a:pt x="225" y="218"/>
                      <a:pt x="219" y="217"/>
                    </a:cubicBezTo>
                    <a:cubicBezTo>
                      <a:pt x="209" y="205"/>
                      <a:pt x="216" y="200"/>
                      <a:pt x="228" y="194"/>
                    </a:cubicBezTo>
                    <a:cubicBezTo>
                      <a:pt x="232" y="188"/>
                      <a:pt x="231" y="185"/>
                      <a:pt x="228" y="179"/>
                    </a:cubicBezTo>
                    <a:cubicBezTo>
                      <a:pt x="227" y="171"/>
                      <a:pt x="223" y="164"/>
                      <a:pt x="230" y="157"/>
                    </a:cubicBezTo>
                    <a:cubicBezTo>
                      <a:pt x="235" y="152"/>
                      <a:pt x="251" y="151"/>
                      <a:pt x="251" y="151"/>
                    </a:cubicBezTo>
                    <a:cubicBezTo>
                      <a:pt x="257" y="147"/>
                      <a:pt x="262" y="145"/>
                      <a:pt x="267" y="139"/>
                    </a:cubicBezTo>
                    <a:cubicBezTo>
                      <a:pt x="271" y="126"/>
                      <a:pt x="273" y="106"/>
                      <a:pt x="267" y="94"/>
                    </a:cubicBezTo>
                    <a:cubicBezTo>
                      <a:pt x="265" y="83"/>
                      <a:pt x="259" y="81"/>
                      <a:pt x="249" y="77"/>
                    </a:cubicBezTo>
                    <a:cubicBezTo>
                      <a:pt x="244" y="70"/>
                      <a:pt x="244" y="65"/>
                      <a:pt x="248" y="58"/>
                    </a:cubicBezTo>
                    <a:cubicBezTo>
                      <a:pt x="253" y="0"/>
                      <a:pt x="214" y="12"/>
                      <a:pt x="168" y="7"/>
                    </a:cubicBezTo>
                    <a:cubicBezTo>
                      <a:pt x="148" y="8"/>
                      <a:pt x="149" y="4"/>
                      <a:pt x="146" y="19"/>
                    </a:cubicBezTo>
                    <a:cubicBezTo>
                      <a:pt x="149" y="36"/>
                      <a:pt x="164" y="33"/>
                      <a:pt x="179" y="35"/>
                    </a:cubicBezTo>
                    <a:cubicBezTo>
                      <a:pt x="175" y="41"/>
                      <a:pt x="170" y="44"/>
                      <a:pt x="165" y="50"/>
                    </a:cubicBezTo>
                    <a:cubicBezTo>
                      <a:pt x="163" y="67"/>
                      <a:pt x="137" y="65"/>
                      <a:pt x="123" y="68"/>
                    </a:cubicBezTo>
                    <a:cubicBezTo>
                      <a:pt x="121" y="79"/>
                      <a:pt x="119" y="81"/>
                      <a:pt x="108" y="83"/>
                    </a:cubicBezTo>
                    <a:cubicBezTo>
                      <a:pt x="100" y="77"/>
                      <a:pt x="95" y="70"/>
                      <a:pt x="87" y="65"/>
                    </a:cubicBezTo>
                    <a:cubicBezTo>
                      <a:pt x="85" y="50"/>
                      <a:pt x="80" y="34"/>
                      <a:pt x="63" y="31"/>
                    </a:cubicBezTo>
                    <a:cubicBezTo>
                      <a:pt x="58" y="22"/>
                      <a:pt x="59" y="22"/>
                      <a:pt x="47" y="23"/>
                    </a:cubicBezTo>
                    <a:cubicBezTo>
                      <a:pt x="42" y="25"/>
                      <a:pt x="40" y="28"/>
                      <a:pt x="35" y="31"/>
                    </a:cubicBezTo>
                    <a:cubicBezTo>
                      <a:pt x="29" y="28"/>
                      <a:pt x="25" y="28"/>
                      <a:pt x="18" y="29"/>
                    </a:cubicBezTo>
                    <a:cubicBezTo>
                      <a:pt x="0" y="38"/>
                      <a:pt x="30" y="58"/>
                      <a:pt x="41" y="59"/>
                    </a:cubicBezTo>
                    <a:cubicBezTo>
                      <a:pt x="49" y="60"/>
                      <a:pt x="58" y="60"/>
                      <a:pt x="66" y="61"/>
                    </a:cubicBezTo>
                    <a:cubicBezTo>
                      <a:pt x="73" y="62"/>
                      <a:pt x="73" y="66"/>
                      <a:pt x="78" y="70"/>
                    </a:cubicBezTo>
                    <a:cubicBezTo>
                      <a:pt x="80" y="74"/>
                      <a:pt x="81" y="79"/>
                      <a:pt x="83" y="83"/>
                    </a:cubicBezTo>
                    <a:cubicBezTo>
                      <a:pt x="85" y="92"/>
                      <a:pt x="89" y="99"/>
                      <a:pt x="96" y="104"/>
                    </a:cubicBezTo>
                    <a:cubicBezTo>
                      <a:pt x="100" y="113"/>
                      <a:pt x="104" y="114"/>
                      <a:pt x="99" y="125"/>
                    </a:cubicBezTo>
                    <a:cubicBezTo>
                      <a:pt x="101" y="136"/>
                      <a:pt x="101" y="148"/>
                      <a:pt x="107" y="157"/>
                    </a:cubicBezTo>
                    <a:cubicBezTo>
                      <a:pt x="109" y="169"/>
                      <a:pt x="121" y="173"/>
                      <a:pt x="125" y="184"/>
                    </a:cubicBezTo>
                    <a:cubicBezTo>
                      <a:pt x="127" y="194"/>
                      <a:pt x="125" y="205"/>
                      <a:pt x="129" y="214"/>
                    </a:cubicBezTo>
                    <a:cubicBezTo>
                      <a:pt x="132" y="222"/>
                      <a:pt x="160" y="235"/>
                      <a:pt x="168" y="241"/>
                    </a:cubicBezTo>
                    <a:cubicBezTo>
                      <a:pt x="169" y="242"/>
                      <a:pt x="174" y="250"/>
                      <a:pt x="170" y="25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56" name="Freeform 112"/>
              <p:cNvSpPr>
                <a:spLocks/>
              </p:cNvSpPr>
              <p:nvPr/>
            </p:nvSpPr>
            <p:spPr bwMode="gray">
              <a:xfrm>
                <a:off x="254" y="2876"/>
                <a:ext cx="267" cy="268"/>
              </a:xfrm>
              <a:custGeom>
                <a:avLst/>
                <a:gdLst>
                  <a:gd name="T0" fmla="*/ 199 w 267"/>
                  <a:gd name="T1" fmla="*/ 0 h 268"/>
                  <a:gd name="T2" fmla="*/ 213 w 267"/>
                  <a:gd name="T3" fmla="*/ 4 h 268"/>
                  <a:gd name="T4" fmla="*/ 237 w 267"/>
                  <a:gd name="T5" fmla="*/ 13 h 268"/>
                  <a:gd name="T6" fmla="*/ 247 w 267"/>
                  <a:gd name="T7" fmla="*/ 12 h 268"/>
                  <a:gd name="T8" fmla="*/ 252 w 267"/>
                  <a:gd name="T9" fmla="*/ 9 h 268"/>
                  <a:gd name="T10" fmla="*/ 267 w 267"/>
                  <a:gd name="T11" fmla="*/ 6 h 268"/>
                  <a:gd name="T12" fmla="*/ 259 w 267"/>
                  <a:gd name="T13" fmla="*/ 25 h 268"/>
                  <a:gd name="T14" fmla="*/ 267 w 267"/>
                  <a:gd name="T15" fmla="*/ 45 h 268"/>
                  <a:gd name="T16" fmla="*/ 253 w 267"/>
                  <a:gd name="T17" fmla="*/ 67 h 268"/>
                  <a:gd name="T18" fmla="*/ 256 w 267"/>
                  <a:gd name="T19" fmla="*/ 96 h 268"/>
                  <a:gd name="T20" fmla="*/ 222 w 267"/>
                  <a:gd name="T21" fmla="*/ 118 h 268"/>
                  <a:gd name="T22" fmla="*/ 199 w 267"/>
                  <a:gd name="T23" fmla="*/ 126 h 268"/>
                  <a:gd name="T24" fmla="*/ 207 w 267"/>
                  <a:gd name="T25" fmla="*/ 150 h 268"/>
                  <a:gd name="T26" fmla="*/ 205 w 267"/>
                  <a:gd name="T27" fmla="*/ 168 h 268"/>
                  <a:gd name="T28" fmla="*/ 216 w 267"/>
                  <a:gd name="T29" fmla="*/ 184 h 268"/>
                  <a:gd name="T30" fmla="*/ 217 w 267"/>
                  <a:gd name="T31" fmla="*/ 202 h 268"/>
                  <a:gd name="T32" fmla="*/ 228 w 267"/>
                  <a:gd name="T33" fmla="*/ 214 h 268"/>
                  <a:gd name="T34" fmla="*/ 247 w 267"/>
                  <a:gd name="T35" fmla="*/ 220 h 268"/>
                  <a:gd name="T36" fmla="*/ 232 w 267"/>
                  <a:gd name="T37" fmla="*/ 244 h 268"/>
                  <a:gd name="T38" fmla="*/ 217 w 267"/>
                  <a:gd name="T39" fmla="*/ 250 h 268"/>
                  <a:gd name="T40" fmla="*/ 201 w 267"/>
                  <a:gd name="T41" fmla="*/ 255 h 268"/>
                  <a:gd name="T42" fmla="*/ 187 w 267"/>
                  <a:gd name="T43" fmla="*/ 268 h 268"/>
                  <a:gd name="T44" fmla="*/ 166 w 267"/>
                  <a:gd name="T45" fmla="*/ 258 h 268"/>
                  <a:gd name="T46" fmla="*/ 157 w 267"/>
                  <a:gd name="T47" fmla="*/ 247 h 268"/>
                  <a:gd name="T48" fmla="*/ 151 w 267"/>
                  <a:gd name="T49" fmla="*/ 225 h 268"/>
                  <a:gd name="T50" fmla="*/ 127 w 267"/>
                  <a:gd name="T51" fmla="*/ 207 h 268"/>
                  <a:gd name="T52" fmla="*/ 115 w 267"/>
                  <a:gd name="T53" fmla="*/ 211 h 268"/>
                  <a:gd name="T54" fmla="*/ 73 w 267"/>
                  <a:gd name="T55" fmla="*/ 213 h 268"/>
                  <a:gd name="T56" fmla="*/ 61 w 267"/>
                  <a:gd name="T57" fmla="*/ 207 h 268"/>
                  <a:gd name="T58" fmla="*/ 58 w 267"/>
                  <a:gd name="T59" fmla="*/ 181 h 268"/>
                  <a:gd name="T60" fmla="*/ 42 w 267"/>
                  <a:gd name="T61" fmla="*/ 168 h 268"/>
                  <a:gd name="T62" fmla="*/ 52 w 267"/>
                  <a:gd name="T63" fmla="*/ 154 h 268"/>
                  <a:gd name="T64" fmla="*/ 46 w 267"/>
                  <a:gd name="T65" fmla="*/ 120 h 268"/>
                  <a:gd name="T66" fmla="*/ 19 w 267"/>
                  <a:gd name="T67" fmla="*/ 115 h 268"/>
                  <a:gd name="T68" fmla="*/ 57 w 267"/>
                  <a:gd name="T69" fmla="*/ 97 h 268"/>
                  <a:gd name="T70" fmla="*/ 21 w 267"/>
                  <a:gd name="T71" fmla="*/ 61 h 268"/>
                  <a:gd name="T72" fmla="*/ 27 w 267"/>
                  <a:gd name="T73" fmla="*/ 51 h 268"/>
                  <a:gd name="T74" fmla="*/ 39 w 267"/>
                  <a:gd name="T75" fmla="*/ 45 h 268"/>
                  <a:gd name="T76" fmla="*/ 57 w 267"/>
                  <a:gd name="T77" fmla="*/ 55 h 268"/>
                  <a:gd name="T78" fmla="*/ 76 w 267"/>
                  <a:gd name="T79" fmla="*/ 55 h 268"/>
                  <a:gd name="T80" fmla="*/ 96 w 267"/>
                  <a:gd name="T81" fmla="*/ 64 h 268"/>
                  <a:gd name="T82" fmla="*/ 109 w 267"/>
                  <a:gd name="T83" fmla="*/ 64 h 268"/>
                  <a:gd name="T84" fmla="*/ 126 w 267"/>
                  <a:gd name="T85" fmla="*/ 63 h 268"/>
                  <a:gd name="T86" fmla="*/ 133 w 267"/>
                  <a:gd name="T87" fmla="*/ 49 h 268"/>
                  <a:gd name="T88" fmla="*/ 129 w 267"/>
                  <a:gd name="T89" fmla="*/ 39 h 268"/>
                  <a:gd name="T90" fmla="*/ 150 w 267"/>
                  <a:gd name="T91" fmla="*/ 30 h 268"/>
                  <a:gd name="T92" fmla="*/ 180 w 267"/>
                  <a:gd name="T93" fmla="*/ 18 h 268"/>
                  <a:gd name="T94" fmla="*/ 198 w 267"/>
                  <a:gd name="T95" fmla="*/ 7 h 268"/>
                  <a:gd name="T96" fmla="*/ 199 w 267"/>
                  <a:gd name="T97" fmla="*/ 0 h 26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67" h="268">
                    <a:moveTo>
                      <a:pt x="199" y="0"/>
                    </a:moveTo>
                    <a:cubicBezTo>
                      <a:pt x="204" y="1"/>
                      <a:pt x="208" y="3"/>
                      <a:pt x="213" y="4"/>
                    </a:cubicBezTo>
                    <a:cubicBezTo>
                      <a:pt x="221" y="8"/>
                      <a:pt x="229" y="12"/>
                      <a:pt x="237" y="13"/>
                    </a:cubicBezTo>
                    <a:cubicBezTo>
                      <a:pt x="240" y="13"/>
                      <a:pt x="244" y="13"/>
                      <a:pt x="247" y="12"/>
                    </a:cubicBezTo>
                    <a:cubicBezTo>
                      <a:pt x="249" y="11"/>
                      <a:pt x="250" y="10"/>
                      <a:pt x="252" y="9"/>
                    </a:cubicBezTo>
                    <a:cubicBezTo>
                      <a:pt x="257" y="8"/>
                      <a:pt x="267" y="6"/>
                      <a:pt x="267" y="6"/>
                    </a:cubicBezTo>
                    <a:cubicBezTo>
                      <a:pt x="262" y="12"/>
                      <a:pt x="262" y="18"/>
                      <a:pt x="259" y="25"/>
                    </a:cubicBezTo>
                    <a:cubicBezTo>
                      <a:pt x="262" y="32"/>
                      <a:pt x="264" y="38"/>
                      <a:pt x="267" y="45"/>
                    </a:cubicBezTo>
                    <a:cubicBezTo>
                      <a:pt x="263" y="53"/>
                      <a:pt x="258" y="60"/>
                      <a:pt x="253" y="67"/>
                    </a:cubicBezTo>
                    <a:cubicBezTo>
                      <a:pt x="251" y="77"/>
                      <a:pt x="254" y="86"/>
                      <a:pt x="256" y="96"/>
                    </a:cubicBezTo>
                    <a:cubicBezTo>
                      <a:pt x="254" y="113"/>
                      <a:pt x="237" y="117"/>
                      <a:pt x="222" y="118"/>
                    </a:cubicBezTo>
                    <a:cubicBezTo>
                      <a:pt x="210" y="121"/>
                      <a:pt x="208" y="121"/>
                      <a:pt x="199" y="126"/>
                    </a:cubicBezTo>
                    <a:cubicBezTo>
                      <a:pt x="201" y="135"/>
                      <a:pt x="202" y="142"/>
                      <a:pt x="207" y="150"/>
                    </a:cubicBezTo>
                    <a:cubicBezTo>
                      <a:pt x="208" y="157"/>
                      <a:pt x="208" y="162"/>
                      <a:pt x="205" y="168"/>
                    </a:cubicBezTo>
                    <a:cubicBezTo>
                      <a:pt x="203" y="177"/>
                      <a:pt x="208" y="179"/>
                      <a:pt x="216" y="184"/>
                    </a:cubicBezTo>
                    <a:cubicBezTo>
                      <a:pt x="218" y="192"/>
                      <a:pt x="221" y="194"/>
                      <a:pt x="217" y="202"/>
                    </a:cubicBezTo>
                    <a:cubicBezTo>
                      <a:pt x="219" y="211"/>
                      <a:pt x="219" y="212"/>
                      <a:pt x="228" y="214"/>
                    </a:cubicBezTo>
                    <a:cubicBezTo>
                      <a:pt x="234" y="217"/>
                      <a:pt x="241" y="219"/>
                      <a:pt x="247" y="220"/>
                    </a:cubicBezTo>
                    <a:cubicBezTo>
                      <a:pt x="246" y="230"/>
                      <a:pt x="243" y="242"/>
                      <a:pt x="232" y="244"/>
                    </a:cubicBezTo>
                    <a:cubicBezTo>
                      <a:pt x="227" y="248"/>
                      <a:pt x="223" y="249"/>
                      <a:pt x="217" y="250"/>
                    </a:cubicBezTo>
                    <a:cubicBezTo>
                      <a:pt x="212" y="253"/>
                      <a:pt x="206" y="252"/>
                      <a:pt x="201" y="255"/>
                    </a:cubicBezTo>
                    <a:cubicBezTo>
                      <a:pt x="196" y="262"/>
                      <a:pt x="196" y="266"/>
                      <a:pt x="187" y="268"/>
                    </a:cubicBezTo>
                    <a:cubicBezTo>
                      <a:pt x="176" y="267"/>
                      <a:pt x="176" y="260"/>
                      <a:pt x="166" y="258"/>
                    </a:cubicBezTo>
                    <a:cubicBezTo>
                      <a:pt x="161" y="255"/>
                      <a:pt x="159" y="253"/>
                      <a:pt x="157" y="247"/>
                    </a:cubicBezTo>
                    <a:cubicBezTo>
                      <a:pt x="156" y="238"/>
                      <a:pt x="156" y="232"/>
                      <a:pt x="151" y="225"/>
                    </a:cubicBezTo>
                    <a:cubicBezTo>
                      <a:pt x="149" y="217"/>
                      <a:pt x="135" y="209"/>
                      <a:pt x="127" y="207"/>
                    </a:cubicBezTo>
                    <a:cubicBezTo>
                      <a:pt x="120" y="204"/>
                      <a:pt x="122" y="210"/>
                      <a:pt x="115" y="211"/>
                    </a:cubicBezTo>
                    <a:cubicBezTo>
                      <a:pt x="103" y="217"/>
                      <a:pt x="87" y="210"/>
                      <a:pt x="73" y="213"/>
                    </a:cubicBezTo>
                    <a:cubicBezTo>
                      <a:pt x="63" y="220"/>
                      <a:pt x="65" y="215"/>
                      <a:pt x="61" y="207"/>
                    </a:cubicBezTo>
                    <a:cubicBezTo>
                      <a:pt x="60" y="199"/>
                      <a:pt x="63" y="188"/>
                      <a:pt x="58" y="181"/>
                    </a:cubicBezTo>
                    <a:cubicBezTo>
                      <a:pt x="54" y="176"/>
                      <a:pt x="46" y="174"/>
                      <a:pt x="42" y="168"/>
                    </a:cubicBezTo>
                    <a:cubicBezTo>
                      <a:pt x="43" y="157"/>
                      <a:pt x="43" y="158"/>
                      <a:pt x="52" y="154"/>
                    </a:cubicBezTo>
                    <a:cubicBezTo>
                      <a:pt x="61" y="142"/>
                      <a:pt x="63" y="123"/>
                      <a:pt x="46" y="120"/>
                    </a:cubicBezTo>
                    <a:cubicBezTo>
                      <a:pt x="37" y="116"/>
                      <a:pt x="28" y="118"/>
                      <a:pt x="19" y="115"/>
                    </a:cubicBezTo>
                    <a:cubicBezTo>
                      <a:pt x="0" y="90"/>
                      <a:pt x="51" y="97"/>
                      <a:pt x="57" y="97"/>
                    </a:cubicBezTo>
                    <a:cubicBezTo>
                      <a:pt x="51" y="80"/>
                      <a:pt x="37" y="68"/>
                      <a:pt x="21" y="61"/>
                    </a:cubicBezTo>
                    <a:cubicBezTo>
                      <a:pt x="16" y="55"/>
                      <a:pt x="21" y="55"/>
                      <a:pt x="27" y="51"/>
                    </a:cubicBezTo>
                    <a:cubicBezTo>
                      <a:pt x="29" y="43"/>
                      <a:pt x="32" y="43"/>
                      <a:pt x="39" y="45"/>
                    </a:cubicBezTo>
                    <a:cubicBezTo>
                      <a:pt x="46" y="50"/>
                      <a:pt x="48" y="53"/>
                      <a:pt x="57" y="55"/>
                    </a:cubicBezTo>
                    <a:cubicBezTo>
                      <a:pt x="63" y="58"/>
                      <a:pt x="69" y="54"/>
                      <a:pt x="76" y="55"/>
                    </a:cubicBezTo>
                    <a:cubicBezTo>
                      <a:pt x="83" y="58"/>
                      <a:pt x="88" y="62"/>
                      <a:pt x="96" y="64"/>
                    </a:cubicBezTo>
                    <a:cubicBezTo>
                      <a:pt x="99" y="77"/>
                      <a:pt x="103" y="65"/>
                      <a:pt x="109" y="64"/>
                    </a:cubicBezTo>
                    <a:cubicBezTo>
                      <a:pt x="115" y="63"/>
                      <a:pt x="120" y="63"/>
                      <a:pt x="126" y="63"/>
                    </a:cubicBezTo>
                    <a:cubicBezTo>
                      <a:pt x="129" y="58"/>
                      <a:pt x="132" y="55"/>
                      <a:pt x="133" y="49"/>
                    </a:cubicBezTo>
                    <a:cubicBezTo>
                      <a:pt x="132" y="45"/>
                      <a:pt x="129" y="43"/>
                      <a:pt x="129" y="39"/>
                    </a:cubicBezTo>
                    <a:cubicBezTo>
                      <a:pt x="130" y="32"/>
                      <a:pt x="145" y="31"/>
                      <a:pt x="150" y="30"/>
                    </a:cubicBezTo>
                    <a:cubicBezTo>
                      <a:pt x="163" y="23"/>
                      <a:pt x="161" y="19"/>
                      <a:pt x="180" y="18"/>
                    </a:cubicBezTo>
                    <a:cubicBezTo>
                      <a:pt x="186" y="15"/>
                      <a:pt x="192" y="11"/>
                      <a:pt x="198" y="7"/>
                    </a:cubicBezTo>
                    <a:cubicBezTo>
                      <a:pt x="202" y="2"/>
                      <a:pt x="202" y="4"/>
                      <a:pt x="199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57" name="Freeform 113"/>
              <p:cNvSpPr>
                <a:spLocks/>
              </p:cNvSpPr>
              <p:nvPr/>
            </p:nvSpPr>
            <p:spPr bwMode="gray">
              <a:xfrm>
                <a:off x="344" y="3270"/>
                <a:ext cx="154" cy="257"/>
              </a:xfrm>
              <a:custGeom>
                <a:avLst/>
                <a:gdLst>
                  <a:gd name="T0" fmla="*/ 81 w 154"/>
                  <a:gd name="T1" fmla="*/ 2 h 257"/>
                  <a:gd name="T2" fmla="*/ 111 w 154"/>
                  <a:gd name="T3" fmla="*/ 3 h 257"/>
                  <a:gd name="T4" fmla="*/ 132 w 154"/>
                  <a:gd name="T5" fmla="*/ 18 h 257"/>
                  <a:gd name="T6" fmla="*/ 141 w 154"/>
                  <a:gd name="T7" fmla="*/ 21 h 257"/>
                  <a:gd name="T8" fmla="*/ 148 w 154"/>
                  <a:gd name="T9" fmla="*/ 30 h 257"/>
                  <a:gd name="T10" fmla="*/ 153 w 154"/>
                  <a:gd name="T11" fmla="*/ 33 h 257"/>
                  <a:gd name="T12" fmla="*/ 145 w 154"/>
                  <a:gd name="T13" fmla="*/ 42 h 257"/>
                  <a:gd name="T14" fmla="*/ 136 w 154"/>
                  <a:gd name="T15" fmla="*/ 54 h 257"/>
                  <a:gd name="T16" fmla="*/ 139 w 154"/>
                  <a:gd name="T17" fmla="*/ 77 h 257"/>
                  <a:gd name="T18" fmla="*/ 142 w 154"/>
                  <a:gd name="T19" fmla="*/ 96 h 257"/>
                  <a:gd name="T20" fmla="*/ 126 w 154"/>
                  <a:gd name="T21" fmla="*/ 123 h 257"/>
                  <a:gd name="T22" fmla="*/ 112 w 154"/>
                  <a:gd name="T23" fmla="*/ 141 h 257"/>
                  <a:gd name="T24" fmla="*/ 111 w 154"/>
                  <a:gd name="T25" fmla="*/ 146 h 257"/>
                  <a:gd name="T26" fmla="*/ 106 w 154"/>
                  <a:gd name="T27" fmla="*/ 150 h 257"/>
                  <a:gd name="T28" fmla="*/ 100 w 154"/>
                  <a:gd name="T29" fmla="*/ 186 h 257"/>
                  <a:gd name="T30" fmla="*/ 102 w 154"/>
                  <a:gd name="T31" fmla="*/ 228 h 257"/>
                  <a:gd name="T32" fmla="*/ 90 w 154"/>
                  <a:gd name="T33" fmla="*/ 245 h 257"/>
                  <a:gd name="T34" fmla="*/ 54 w 154"/>
                  <a:gd name="T35" fmla="*/ 257 h 257"/>
                  <a:gd name="T36" fmla="*/ 40 w 154"/>
                  <a:gd name="T37" fmla="*/ 230 h 257"/>
                  <a:gd name="T38" fmla="*/ 31 w 154"/>
                  <a:gd name="T39" fmla="*/ 212 h 257"/>
                  <a:gd name="T40" fmla="*/ 25 w 154"/>
                  <a:gd name="T41" fmla="*/ 198 h 257"/>
                  <a:gd name="T42" fmla="*/ 7 w 154"/>
                  <a:gd name="T43" fmla="*/ 167 h 257"/>
                  <a:gd name="T44" fmla="*/ 0 w 154"/>
                  <a:gd name="T45" fmla="*/ 153 h 257"/>
                  <a:gd name="T46" fmla="*/ 15 w 154"/>
                  <a:gd name="T47" fmla="*/ 134 h 257"/>
                  <a:gd name="T48" fmla="*/ 34 w 154"/>
                  <a:gd name="T49" fmla="*/ 131 h 257"/>
                  <a:gd name="T50" fmla="*/ 75 w 154"/>
                  <a:gd name="T51" fmla="*/ 105 h 257"/>
                  <a:gd name="T52" fmla="*/ 84 w 154"/>
                  <a:gd name="T53" fmla="*/ 89 h 257"/>
                  <a:gd name="T54" fmla="*/ 97 w 154"/>
                  <a:gd name="T55" fmla="*/ 84 h 257"/>
                  <a:gd name="T56" fmla="*/ 91 w 154"/>
                  <a:gd name="T57" fmla="*/ 66 h 257"/>
                  <a:gd name="T58" fmla="*/ 64 w 154"/>
                  <a:gd name="T59" fmla="*/ 44 h 257"/>
                  <a:gd name="T60" fmla="*/ 67 w 154"/>
                  <a:gd name="T61" fmla="*/ 24 h 257"/>
                  <a:gd name="T62" fmla="*/ 75 w 154"/>
                  <a:gd name="T63" fmla="*/ 17 h 257"/>
                  <a:gd name="T64" fmla="*/ 81 w 154"/>
                  <a:gd name="T65" fmla="*/ 2 h 25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54" h="257">
                    <a:moveTo>
                      <a:pt x="81" y="2"/>
                    </a:moveTo>
                    <a:cubicBezTo>
                      <a:pt x="92" y="0"/>
                      <a:pt x="100" y="1"/>
                      <a:pt x="111" y="3"/>
                    </a:cubicBezTo>
                    <a:cubicBezTo>
                      <a:pt x="115" y="10"/>
                      <a:pt x="124" y="16"/>
                      <a:pt x="132" y="18"/>
                    </a:cubicBezTo>
                    <a:cubicBezTo>
                      <a:pt x="135" y="19"/>
                      <a:pt x="139" y="19"/>
                      <a:pt x="141" y="21"/>
                    </a:cubicBezTo>
                    <a:cubicBezTo>
                      <a:pt x="144" y="23"/>
                      <a:pt x="145" y="28"/>
                      <a:pt x="148" y="30"/>
                    </a:cubicBezTo>
                    <a:cubicBezTo>
                      <a:pt x="150" y="31"/>
                      <a:pt x="151" y="32"/>
                      <a:pt x="153" y="33"/>
                    </a:cubicBezTo>
                    <a:cubicBezTo>
                      <a:pt x="154" y="40"/>
                      <a:pt x="152" y="41"/>
                      <a:pt x="145" y="42"/>
                    </a:cubicBezTo>
                    <a:cubicBezTo>
                      <a:pt x="140" y="45"/>
                      <a:pt x="139" y="49"/>
                      <a:pt x="136" y="54"/>
                    </a:cubicBezTo>
                    <a:cubicBezTo>
                      <a:pt x="134" y="62"/>
                      <a:pt x="137" y="69"/>
                      <a:pt x="139" y="77"/>
                    </a:cubicBezTo>
                    <a:cubicBezTo>
                      <a:pt x="138" y="86"/>
                      <a:pt x="137" y="89"/>
                      <a:pt x="142" y="96"/>
                    </a:cubicBezTo>
                    <a:cubicBezTo>
                      <a:pt x="140" y="106"/>
                      <a:pt x="135" y="117"/>
                      <a:pt x="126" y="123"/>
                    </a:cubicBezTo>
                    <a:cubicBezTo>
                      <a:pt x="122" y="130"/>
                      <a:pt x="119" y="136"/>
                      <a:pt x="112" y="141"/>
                    </a:cubicBezTo>
                    <a:cubicBezTo>
                      <a:pt x="112" y="143"/>
                      <a:pt x="112" y="145"/>
                      <a:pt x="111" y="146"/>
                    </a:cubicBezTo>
                    <a:cubicBezTo>
                      <a:pt x="110" y="148"/>
                      <a:pt x="107" y="148"/>
                      <a:pt x="106" y="150"/>
                    </a:cubicBezTo>
                    <a:cubicBezTo>
                      <a:pt x="102" y="161"/>
                      <a:pt x="106" y="175"/>
                      <a:pt x="100" y="186"/>
                    </a:cubicBezTo>
                    <a:cubicBezTo>
                      <a:pt x="99" y="201"/>
                      <a:pt x="99" y="214"/>
                      <a:pt x="102" y="228"/>
                    </a:cubicBezTo>
                    <a:cubicBezTo>
                      <a:pt x="99" y="247"/>
                      <a:pt x="102" y="239"/>
                      <a:pt x="90" y="245"/>
                    </a:cubicBezTo>
                    <a:cubicBezTo>
                      <a:pt x="51" y="242"/>
                      <a:pt x="74" y="242"/>
                      <a:pt x="54" y="257"/>
                    </a:cubicBezTo>
                    <a:cubicBezTo>
                      <a:pt x="36" y="253"/>
                      <a:pt x="48" y="245"/>
                      <a:pt x="40" y="230"/>
                    </a:cubicBezTo>
                    <a:cubicBezTo>
                      <a:pt x="39" y="224"/>
                      <a:pt x="35" y="217"/>
                      <a:pt x="31" y="212"/>
                    </a:cubicBezTo>
                    <a:cubicBezTo>
                      <a:pt x="30" y="206"/>
                      <a:pt x="27" y="203"/>
                      <a:pt x="25" y="198"/>
                    </a:cubicBezTo>
                    <a:cubicBezTo>
                      <a:pt x="23" y="184"/>
                      <a:pt x="22" y="170"/>
                      <a:pt x="7" y="167"/>
                    </a:cubicBezTo>
                    <a:cubicBezTo>
                      <a:pt x="4" y="162"/>
                      <a:pt x="1" y="159"/>
                      <a:pt x="0" y="153"/>
                    </a:cubicBezTo>
                    <a:cubicBezTo>
                      <a:pt x="1" y="141"/>
                      <a:pt x="3" y="136"/>
                      <a:pt x="15" y="134"/>
                    </a:cubicBezTo>
                    <a:cubicBezTo>
                      <a:pt x="21" y="123"/>
                      <a:pt x="24" y="128"/>
                      <a:pt x="34" y="131"/>
                    </a:cubicBezTo>
                    <a:cubicBezTo>
                      <a:pt x="63" y="128"/>
                      <a:pt x="61" y="128"/>
                      <a:pt x="75" y="105"/>
                    </a:cubicBezTo>
                    <a:cubicBezTo>
                      <a:pt x="76" y="98"/>
                      <a:pt x="77" y="90"/>
                      <a:pt x="84" y="89"/>
                    </a:cubicBezTo>
                    <a:cubicBezTo>
                      <a:pt x="88" y="87"/>
                      <a:pt x="93" y="86"/>
                      <a:pt x="97" y="84"/>
                    </a:cubicBezTo>
                    <a:cubicBezTo>
                      <a:pt x="100" y="77"/>
                      <a:pt x="97" y="70"/>
                      <a:pt x="91" y="66"/>
                    </a:cubicBezTo>
                    <a:cubicBezTo>
                      <a:pt x="84" y="56"/>
                      <a:pt x="77" y="47"/>
                      <a:pt x="64" y="44"/>
                    </a:cubicBezTo>
                    <a:cubicBezTo>
                      <a:pt x="62" y="36"/>
                      <a:pt x="58" y="29"/>
                      <a:pt x="67" y="24"/>
                    </a:cubicBezTo>
                    <a:cubicBezTo>
                      <a:pt x="75" y="27"/>
                      <a:pt x="72" y="23"/>
                      <a:pt x="75" y="17"/>
                    </a:cubicBezTo>
                    <a:cubicBezTo>
                      <a:pt x="75" y="12"/>
                      <a:pt x="74" y="2"/>
                      <a:pt x="81" y="2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58" name="Freeform 114"/>
              <p:cNvSpPr>
                <a:spLocks/>
              </p:cNvSpPr>
              <p:nvPr/>
            </p:nvSpPr>
            <p:spPr bwMode="gray">
              <a:xfrm>
                <a:off x="335" y="3306"/>
                <a:ext cx="113" cy="98"/>
              </a:xfrm>
              <a:custGeom>
                <a:avLst/>
                <a:gdLst>
                  <a:gd name="T0" fmla="*/ 54 w 113"/>
                  <a:gd name="T1" fmla="*/ 0 h 98"/>
                  <a:gd name="T2" fmla="*/ 76 w 113"/>
                  <a:gd name="T3" fmla="*/ 5 h 98"/>
                  <a:gd name="T4" fmla="*/ 93 w 113"/>
                  <a:gd name="T5" fmla="*/ 15 h 98"/>
                  <a:gd name="T6" fmla="*/ 105 w 113"/>
                  <a:gd name="T7" fmla="*/ 30 h 98"/>
                  <a:gd name="T8" fmla="*/ 100 w 113"/>
                  <a:gd name="T9" fmla="*/ 51 h 98"/>
                  <a:gd name="T10" fmla="*/ 84 w 113"/>
                  <a:gd name="T11" fmla="*/ 63 h 98"/>
                  <a:gd name="T12" fmla="*/ 79 w 113"/>
                  <a:gd name="T13" fmla="*/ 78 h 98"/>
                  <a:gd name="T14" fmla="*/ 67 w 113"/>
                  <a:gd name="T15" fmla="*/ 93 h 98"/>
                  <a:gd name="T16" fmla="*/ 40 w 113"/>
                  <a:gd name="T17" fmla="*/ 95 h 98"/>
                  <a:gd name="T18" fmla="*/ 19 w 113"/>
                  <a:gd name="T19" fmla="*/ 86 h 98"/>
                  <a:gd name="T20" fmla="*/ 3 w 113"/>
                  <a:gd name="T21" fmla="*/ 72 h 98"/>
                  <a:gd name="T22" fmla="*/ 9 w 113"/>
                  <a:gd name="T23" fmla="*/ 62 h 98"/>
                  <a:gd name="T24" fmla="*/ 18 w 113"/>
                  <a:gd name="T25" fmla="*/ 59 h 98"/>
                  <a:gd name="T26" fmla="*/ 30 w 113"/>
                  <a:gd name="T27" fmla="*/ 50 h 98"/>
                  <a:gd name="T28" fmla="*/ 52 w 113"/>
                  <a:gd name="T29" fmla="*/ 27 h 98"/>
                  <a:gd name="T30" fmla="*/ 54 w 113"/>
                  <a:gd name="T31" fmla="*/ 0 h 9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13" h="98">
                    <a:moveTo>
                      <a:pt x="54" y="0"/>
                    </a:moveTo>
                    <a:cubicBezTo>
                      <a:pt x="61" y="1"/>
                      <a:pt x="69" y="2"/>
                      <a:pt x="76" y="5"/>
                    </a:cubicBezTo>
                    <a:cubicBezTo>
                      <a:pt x="80" y="11"/>
                      <a:pt x="86" y="14"/>
                      <a:pt x="93" y="15"/>
                    </a:cubicBezTo>
                    <a:cubicBezTo>
                      <a:pt x="97" y="21"/>
                      <a:pt x="99" y="29"/>
                      <a:pt x="105" y="30"/>
                    </a:cubicBezTo>
                    <a:cubicBezTo>
                      <a:pt x="107" y="39"/>
                      <a:pt x="113" y="49"/>
                      <a:pt x="100" y="51"/>
                    </a:cubicBezTo>
                    <a:cubicBezTo>
                      <a:pt x="93" y="54"/>
                      <a:pt x="90" y="59"/>
                      <a:pt x="84" y="63"/>
                    </a:cubicBezTo>
                    <a:cubicBezTo>
                      <a:pt x="82" y="68"/>
                      <a:pt x="81" y="73"/>
                      <a:pt x="79" y="78"/>
                    </a:cubicBezTo>
                    <a:cubicBezTo>
                      <a:pt x="77" y="86"/>
                      <a:pt x="76" y="92"/>
                      <a:pt x="67" y="93"/>
                    </a:cubicBezTo>
                    <a:cubicBezTo>
                      <a:pt x="57" y="98"/>
                      <a:pt x="52" y="96"/>
                      <a:pt x="40" y="95"/>
                    </a:cubicBezTo>
                    <a:cubicBezTo>
                      <a:pt x="32" y="92"/>
                      <a:pt x="26" y="90"/>
                      <a:pt x="19" y="86"/>
                    </a:cubicBezTo>
                    <a:cubicBezTo>
                      <a:pt x="15" y="79"/>
                      <a:pt x="9" y="77"/>
                      <a:pt x="3" y="72"/>
                    </a:cubicBezTo>
                    <a:cubicBezTo>
                      <a:pt x="0" y="65"/>
                      <a:pt x="2" y="63"/>
                      <a:pt x="9" y="62"/>
                    </a:cubicBezTo>
                    <a:cubicBezTo>
                      <a:pt x="12" y="61"/>
                      <a:pt x="15" y="61"/>
                      <a:pt x="18" y="59"/>
                    </a:cubicBezTo>
                    <a:cubicBezTo>
                      <a:pt x="24" y="55"/>
                      <a:pt x="22" y="52"/>
                      <a:pt x="30" y="50"/>
                    </a:cubicBezTo>
                    <a:cubicBezTo>
                      <a:pt x="35" y="42"/>
                      <a:pt x="50" y="38"/>
                      <a:pt x="52" y="27"/>
                    </a:cubicBezTo>
                    <a:cubicBezTo>
                      <a:pt x="53" y="18"/>
                      <a:pt x="53" y="9"/>
                      <a:pt x="54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59" name="Freeform 115"/>
              <p:cNvSpPr>
                <a:spLocks/>
              </p:cNvSpPr>
              <p:nvPr/>
            </p:nvSpPr>
            <p:spPr bwMode="gray">
              <a:xfrm>
                <a:off x="323" y="3302"/>
                <a:ext cx="71" cy="73"/>
              </a:xfrm>
              <a:custGeom>
                <a:avLst/>
                <a:gdLst>
                  <a:gd name="T0" fmla="*/ 21 w 71"/>
                  <a:gd name="T1" fmla="*/ 3 h 73"/>
                  <a:gd name="T2" fmla="*/ 36 w 71"/>
                  <a:gd name="T3" fmla="*/ 4 h 73"/>
                  <a:gd name="T4" fmla="*/ 57 w 71"/>
                  <a:gd name="T5" fmla="*/ 0 h 73"/>
                  <a:gd name="T6" fmla="*/ 52 w 71"/>
                  <a:gd name="T7" fmla="*/ 46 h 73"/>
                  <a:gd name="T8" fmla="*/ 19 w 71"/>
                  <a:gd name="T9" fmla="*/ 70 h 73"/>
                  <a:gd name="T10" fmla="*/ 4 w 71"/>
                  <a:gd name="T11" fmla="*/ 66 h 73"/>
                  <a:gd name="T12" fmla="*/ 0 w 71"/>
                  <a:gd name="T13" fmla="*/ 52 h 73"/>
                  <a:gd name="T14" fmla="*/ 21 w 71"/>
                  <a:gd name="T15" fmla="*/ 39 h 73"/>
                  <a:gd name="T16" fmla="*/ 21 w 71"/>
                  <a:gd name="T17" fmla="*/ 3 h 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" h="73">
                    <a:moveTo>
                      <a:pt x="21" y="3"/>
                    </a:moveTo>
                    <a:cubicBezTo>
                      <a:pt x="27" y="0"/>
                      <a:pt x="30" y="3"/>
                      <a:pt x="36" y="4"/>
                    </a:cubicBezTo>
                    <a:cubicBezTo>
                      <a:pt x="44" y="3"/>
                      <a:pt x="50" y="1"/>
                      <a:pt x="57" y="0"/>
                    </a:cubicBezTo>
                    <a:cubicBezTo>
                      <a:pt x="71" y="2"/>
                      <a:pt x="65" y="38"/>
                      <a:pt x="52" y="46"/>
                    </a:cubicBezTo>
                    <a:cubicBezTo>
                      <a:pt x="46" y="57"/>
                      <a:pt x="31" y="68"/>
                      <a:pt x="19" y="70"/>
                    </a:cubicBezTo>
                    <a:cubicBezTo>
                      <a:pt x="13" y="73"/>
                      <a:pt x="8" y="72"/>
                      <a:pt x="4" y="66"/>
                    </a:cubicBezTo>
                    <a:cubicBezTo>
                      <a:pt x="3" y="61"/>
                      <a:pt x="1" y="57"/>
                      <a:pt x="0" y="52"/>
                    </a:cubicBezTo>
                    <a:cubicBezTo>
                      <a:pt x="5" y="45"/>
                      <a:pt x="13" y="41"/>
                      <a:pt x="21" y="39"/>
                    </a:cubicBezTo>
                    <a:cubicBezTo>
                      <a:pt x="22" y="23"/>
                      <a:pt x="24" y="17"/>
                      <a:pt x="21" y="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60" name="Freeform 116"/>
              <p:cNvSpPr>
                <a:spLocks/>
              </p:cNvSpPr>
              <p:nvPr/>
            </p:nvSpPr>
            <p:spPr bwMode="gray">
              <a:xfrm>
                <a:off x="270" y="3086"/>
                <a:ext cx="193" cy="222"/>
              </a:xfrm>
              <a:custGeom>
                <a:avLst/>
                <a:gdLst>
                  <a:gd name="T0" fmla="*/ 17 w 193"/>
                  <a:gd name="T1" fmla="*/ 16 h 222"/>
                  <a:gd name="T2" fmla="*/ 44 w 193"/>
                  <a:gd name="T3" fmla="*/ 12 h 222"/>
                  <a:gd name="T4" fmla="*/ 56 w 193"/>
                  <a:gd name="T5" fmla="*/ 1 h 222"/>
                  <a:gd name="T6" fmla="*/ 72 w 193"/>
                  <a:gd name="T7" fmla="*/ 3 h 222"/>
                  <a:gd name="T8" fmla="*/ 71 w 193"/>
                  <a:gd name="T9" fmla="*/ 10 h 222"/>
                  <a:gd name="T10" fmla="*/ 75 w 193"/>
                  <a:gd name="T11" fmla="*/ 19 h 222"/>
                  <a:gd name="T12" fmla="*/ 125 w 193"/>
                  <a:gd name="T13" fmla="*/ 37 h 222"/>
                  <a:gd name="T14" fmla="*/ 146 w 193"/>
                  <a:gd name="T15" fmla="*/ 66 h 222"/>
                  <a:gd name="T16" fmla="*/ 155 w 193"/>
                  <a:gd name="T17" fmla="*/ 81 h 222"/>
                  <a:gd name="T18" fmla="*/ 159 w 193"/>
                  <a:gd name="T19" fmla="*/ 96 h 222"/>
                  <a:gd name="T20" fmla="*/ 170 w 193"/>
                  <a:gd name="T21" fmla="*/ 132 h 222"/>
                  <a:gd name="T22" fmla="*/ 180 w 193"/>
                  <a:gd name="T23" fmla="*/ 154 h 222"/>
                  <a:gd name="T24" fmla="*/ 174 w 193"/>
                  <a:gd name="T25" fmla="*/ 192 h 222"/>
                  <a:gd name="T26" fmla="*/ 152 w 193"/>
                  <a:gd name="T27" fmla="*/ 190 h 222"/>
                  <a:gd name="T28" fmla="*/ 140 w 193"/>
                  <a:gd name="T29" fmla="*/ 214 h 222"/>
                  <a:gd name="T30" fmla="*/ 128 w 193"/>
                  <a:gd name="T31" fmla="*/ 222 h 222"/>
                  <a:gd name="T32" fmla="*/ 107 w 193"/>
                  <a:gd name="T33" fmla="*/ 217 h 222"/>
                  <a:gd name="T34" fmla="*/ 84 w 193"/>
                  <a:gd name="T35" fmla="*/ 219 h 222"/>
                  <a:gd name="T36" fmla="*/ 74 w 193"/>
                  <a:gd name="T37" fmla="*/ 216 h 222"/>
                  <a:gd name="T38" fmla="*/ 80 w 193"/>
                  <a:gd name="T39" fmla="*/ 202 h 222"/>
                  <a:gd name="T40" fmla="*/ 63 w 193"/>
                  <a:gd name="T41" fmla="*/ 187 h 222"/>
                  <a:gd name="T42" fmla="*/ 39 w 193"/>
                  <a:gd name="T43" fmla="*/ 174 h 222"/>
                  <a:gd name="T44" fmla="*/ 12 w 193"/>
                  <a:gd name="T45" fmla="*/ 159 h 222"/>
                  <a:gd name="T46" fmla="*/ 5 w 193"/>
                  <a:gd name="T47" fmla="*/ 145 h 222"/>
                  <a:gd name="T48" fmla="*/ 27 w 193"/>
                  <a:gd name="T49" fmla="*/ 129 h 222"/>
                  <a:gd name="T50" fmla="*/ 17 w 193"/>
                  <a:gd name="T51" fmla="*/ 105 h 222"/>
                  <a:gd name="T52" fmla="*/ 6 w 193"/>
                  <a:gd name="T53" fmla="*/ 94 h 222"/>
                  <a:gd name="T54" fmla="*/ 11 w 193"/>
                  <a:gd name="T55" fmla="*/ 72 h 222"/>
                  <a:gd name="T56" fmla="*/ 6 w 193"/>
                  <a:gd name="T57" fmla="*/ 46 h 222"/>
                  <a:gd name="T58" fmla="*/ 11 w 193"/>
                  <a:gd name="T59" fmla="*/ 30 h 222"/>
                  <a:gd name="T60" fmla="*/ 17 w 193"/>
                  <a:gd name="T61" fmla="*/ 16 h 22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93" h="222">
                    <a:moveTo>
                      <a:pt x="17" y="16"/>
                    </a:moveTo>
                    <a:cubicBezTo>
                      <a:pt x="28" y="14"/>
                      <a:pt x="31" y="13"/>
                      <a:pt x="44" y="12"/>
                    </a:cubicBezTo>
                    <a:cubicBezTo>
                      <a:pt x="47" y="6"/>
                      <a:pt x="50" y="4"/>
                      <a:pt x="56" y="1"/>
                    </a:cubicBezTo>
                    <a:cubicBezTo>
                      <a:pt x="61" y="2"/>
                      <a:pt x="67" y="0"/>
                      <a:pt x="72" y="3"/>
                    </a:cubicBezTo>
                    <a:cubicBezTo>
                      <a:pt x="74" y="4"/>
                      <a:pt x="71" y="8"/>
                      <a:pt x="71" y="10"/>
                    </a:cubicBezTo>
                    <a:cubicBezTo>
                      <a:pt x="71" y="14"/>
                      <a:pt x="72" y="17"/>
                      <a:pt x="75" y="19"/>
                    </a:cubicBezTo>
                    <a:cubicBezTo>
                      <a:pt x="88" y="31"/>
                      <a:pt x="108" y="35"/>
                      <a:pt x="125" y="37"/>
                    </a:cubicBezTo>
                    <a:cubicBezTo>
                      <a:pt x="135" y="42"/>
                      <a:pt x="140" y="57"/>
                      <a:pt x="146" y="66"/>
                    </a:cubicBezTo>
                    <a:cubicBezTo>
                      <a:pt x="147" y="74"/>
                      <a:pt x="149" y="75"/>
                      <a:pt x="155" y="81"/>
                    </a:cubicBezTo>
                    <a:cubicBezTo>
                      <a:pt x="156" y="86"/>
                      <a:pt x="158" y="91"/>
                      <a:pt x="159" y="96"/>
                    </a:cubicBezTo>
                    <a:cubicBezTo>
                      <a:pt x="157" y="111"/>
                      <a:pt x="154" y="123"/>
                      <a:pt x="170" y="132"/>
                    </a:cubicBezTo>
                    <a:cubicBezTo>
                      <a:pt x="171" y="140"/>
                      <a:pt x="173" y="149"/>
                      <a:pt x="180" y="154"/>
                    </a:cubicBezTo>
                    <a:cubicBezTo>
                      <a:pt x="188" y="167"/>
                      <a:pt x="193" y="188"/>
                      <a:pt x="174" y="192"/>
                    </a:cubicBezTo>
                    <a:cubicBezTo>
                      <a:pt x="166" y="188"/>
                      <a:pt x="161" y="189"/>
                      <a:pt x="152" y="190"/>
                    </a:cubicBezTo>
                    <a:cubicBezTo>
                      <a:pt x="149" y="200"/>
                      <a:pt x="149" y="207"/>
                      <a:pt x="140" y="214"/>
                    </a:cubicBezTo>
                    <a:cubicBezTo>
                      <a:pt x="136" y="220"/>
                      <a:pt x="134" y="219"/>
                      <a:pt x="128" y="222"/>
                    </a:cubicBezTo>
                    <a:cubicBezTo>
                      <a:pt x="110" y="219"/>
                      <a:pt x="116" y="222"/>
                      <a:pt x="107" y="217"/>
                    </a:cubicBezTo>
                    <a:cubicBezTo>
                      <a:pt x="98" y="219"/>
                      <a:pt x="93" y="220"/>
                      <a:pt x="84" y="219"/>
                    </a:cubicBezTo>
                    <a:cubicBezTo>
                      <a:pt x="81" y="217"/>
                      <a:pt x="75" y="219"/>
                      <a:pt x="74" y="216"/>
                    </a:cubicBezTo>
                    <a:cubicBezTo>
                      <a:pt x="70" y="206"/>
                      <a:pt x="75" y="205"/>
                      <a:pt x="80" y="202"/>
                    </a:cubicBezTo>
                    <a:cubicBezTo>
                      <a:pt x="85" y="195"/>
                      <a:pt x="70" y="190"/>
                      <a:pt x="63" y="187"/>
                    </a:cubicBezTo>
                    <a:cubicBezTo>
                      <a:pt x="58" y="182"/>
                      <a:pt x="47" y="176"/>
                      <a:pt x="39" y="174"/>
                    </a:cubicBezTo>
                    <a:cubicBezTo>
                      <a:pt x="30" y="169"/>
                      <a:pt x="21" y="165"/>
                      <a:pt x="12" y="159"/>
                    </a:cubicBezTo>
                    <a:cubicBezTo>
                      <a:pt x="9" y="154"/>
                      <a:pt x="6" y="151"/>
                      <a:pt x="5" y="145"/>
                    </a:cubicBezTo>
                    <a:cubicBezTo>
                      <a:pt x="7" y="130"/>
                      <a:pt x="13" y="130"/>
                      <a:pt x="27" y="129"/>
                    </a:cubicBezTo>
                    <a:cubicBezTo>
                      <a:pt x="26" y="118"/>
                      <a:pt x="26" y="112"/>
                      <a:pt x="17" y="105"/>
                    </a:cubicBezTo>
                    <a:cubicBezTo>
                      <a:pt x="14" y="99"/>
                      <a:pt x="12" y="97"/>
                      <a:pt x="6" y="94"/>
                    </a:cubicBezTo>
                    <a:cubicBezTo>
                      <a:pt x="0" y="87"/>
                      <a:pt x="5" y="77"/>
                      <a:pt x="11" y="72"/>
                    </a:cubicBezTo>
                    <a:cubicBezTo>
                      <a:pt x="13" y="62"/>
                      <a:pt x="11" y="55"/>
                      <a:pt x="6" y="46"/>
                    </a:cubicBezTo>
                    <a:cubicBezTo>
                      <a:pt x="8" y="40"/>
                      <a:pt x="8" y="35"/>
                      <a:pt x="11" y="30"/>
                    </a:cubicBezTo>
                    <a:cubicBezTo>
                      <a:pt x="12" y="26"/>
                      <a:pt x="18" y="18"/>
                      <a:pt x="17" y="16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61" name="Freeform 117"/>
              <p:cNvSpPr>
                <a:spLocks/>
              </p:cNvSpPr>
              <p:nvPr/>
            </p:nvSpPr>
            <p:spPr bwMode="gray">
              <a:xfrm>
                <a:off x="272" y="3299"/>
                <a:ext cx="76" cy="52"/>
              </a:xfrm>
              <a:custGeom>
                <a:avLst/>
                <a:gdLst>
                  <a:gd name="T0" fmla="*/ 27 w 76"/>
                  <a:gd name="T1" fmla="*/ 3 h 52"/>
                  <a:gd name="T2" fmla="*/ 42 w 76"/>
                  <a:gd name="T3" fmla="*/ 7 h 52"/>
                  <a:gd name="T4" fmla="*/ 72 w 76"/>
                  <a:gd name="T5" fmla="*/ 9 h 52"/>
                  <a:gd name="T6" fmla="*/ 58 w 76"/>
                  <a:gd name="T7" fmla="*/ 52 h 52"/>
                  <a:gd name="T8" fmla="*/ 43 w 76"/>
                  <a:gd name="T9" fmla="*/ 48 h 52"/>
                  <a:gd name="T10" fmla="*/ 25 w 76"/>
                  <a:gd name="T11" fmla="*/ 42 h 52"/>
                  <a:gd name="T12" fmla="*/ 16 w 76"/>
                  <a:gd name="T13" fmla="*/ 39 h 52"/>
                  <a:gd name="T14" fmla="*/ 10 w 76"/>
                  <a:gd name="T15" fmla="*/ 33 h 52"/>
                  <a:gd name="T16" fmla="*/ 1 w 76"/>
                  <a:gd name="T17" fmla="*/ 21 h 52"/>
                  <a:gd name="T18" fmla="*/ 9 w 76"/>
                  <a:gd name="T19" fmla="*/ 12 h 52"/>
                  <a:gd name="T20" fmla="*/ 27 w 76"/>
                  <a:gd name="T21" fmla="*/ 3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6" h="52">
                    <a:moveTo>
                      <a:pt x="27" y="3"/>
                    </a:moveTo>
                    <a:cubicBezTo>
                      <a:pt x="32" y="4"/>
                      <a:pt x="37" y="6"/>
                      <a:pt x="42" y="7"/>
                    </a:cubicBezTo>
                    <a:cubicBezTo>
                      <a:pt x="52" y="7"/>
                      <a:pt x="68" y="0"/>
                      <a:pt x="72" y="9"/>
                    </a:cubicBezTo>
                    <a:cubicBezTo>
                      <a:pt x="71" y="22"/>
                      <a:pt x="76" y="48"/>
                      <a:pt x="58" y="52"/>
                    </a:cubicBezTo>
                    <a:cubicBezTo>
                      <a:pt x="53" y="51"/>
                      <a:pt x="48" y="49"/>
                      <a:pt x="43" y="48"/>
                    </a:cubicBezTo>
                    <a:cubicBezTo>
                      <a:pt x="37" y="45"/>
                      <a:pt x="31" y="43"/>
                      <a:pt x="25" y="42"/>
                    </a:cubicBezTo>
                    <a:cubicBezTo>
                      <a:pt x="22" y="41"/>
                      <a:pt x="18" y="41"/>
                      <a:pt x="16" y="39"/>
                    </a:cubicBezTo>
                    <a:cubicBezTo>
                      <a:pt x="8" y="31"/>
                      <a:pt x="23" y="36"/>
                      <a:pt x="10" y="33"/>
                    </a:cubicBezTo>
                    <a:cubicBezTo>
                      <a:pt x="9" y="26"/>
                      <a:pt x="7" y="25"/>
                      <a:pt x="1" y="21"/>
                    </a:cubicBezTo>
                    <a:cubicBezTo>
                      <a:pt x="0" y="14"/>
                      <a:pt x="2" y="13"/>
                      <a:pt x="9" y="12"/>
                    </a:cubicBezTo>
                    <a:cubicBezTo>
                      <a:pt x="16" y="9"/>
                      <a:pt x="21" y="8"/>
                      <a:pt x="27" y="3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62" name="Freeform 118"/>
              <p:cNvSpPr>
                <a:spLocks/>
              </p:cNvSpPr>
              <p:nvPr/>
            </p:nvSpPr>
            <p:spPr bwMode="gray">
              <a:xfrm>
                <a:off x="242" y="3232"/>
                <a:ext cx="108" cy="83"/>
              </a:xfrm>
              <a:custGeom>
                <a:avLst/>
                <a:gdLst>
                  <a:gd name="T0" fmla="*/ 0 w 108"/>
                  <a:gd name="T1" fmla="*/ 35 h 83"/>
                  <a:gd name="T2" fmla="*/ 18 w 108"/>
                  <a:gd name="T3" fmla="*/ 16 h 83"/>
                  <a:gd name="T4" fmla="*/ 58 w 108"/>
                  <a:gd name="T5" fmla="*/ 23 h 83"/>
                  <a:gd name="T6" fmla="*/ 75 w 108"/>
                  <a:gd name="T7" fmla="*/ 29 h 83"/>
                  <a:gd name="T8" fmla="*/ 99 w 108"/>
                  <a:gd name="T9" fmla="*/ 41 h 83"/>
                  <a:gd name="T10" fmla="*/ 108 w 108"/>
                  <a:gd name="T11" fmla="*/ 55 h 83"/>
                  <a:gd name="T12" fmla="*/ 84 w 108"/>
                  <a:gd name="T13" fmla="*/ 73 h 83"/>
                  <a:gd name="T14" fmla="*/ 52 w 108"/>
                  <a:gd name="T15" fmla="*/ 71 h 83"/>
                  <a:gd name="T16" fmla="*/ 37 w 108"/>
                  <a:gd name="T17" fmla="*/ 77 h 83"/>
                  <a:gd name="T18" fmla="*/ 24 w 108"/>
                  <a:gd name="T19" fmla="*/ 80 h 83"/>
                  <a:gd name="T20" fmla="*/ 16 w 108"/>
                  <a:gd name="T21" fmla="*/ 59 h 83"/>
                  <a:gd name="T22" fmla="*/ 0 w 108"/>
                  <a:gd name="T23" fmla="*/ 35 h 8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8" h="83">
                    <a:moveTo>
                      <a:pt x="0" y="35"/>
                    </a:moveTo>
                    <a:cubicBezTo>
                      <a:pt x="8" y="29"/>
                      <a:pt x="13" y="25"/>
                      <a:pt x="18" y="16"/>
                    </a:cubicBezTo>
                    <a:cubicBezTo>
                      <a:pt x="21" y="0"/>
                      <a:pt x="48" y="22"/>
                      <a:pt x="58" y="23"/>
                    </a:cubicBezTo>
                    <a:cubicBezTo>
                      <a:pt x="64" y="25"/>
                      <a:pt x="69" y="28"/>
                      <a:pt x="75" y="29"/>
                    </a:cubicBezTo>
                    <a:cubicBezTo>
                      <a:pt x="81" y="36"/>
                      <a:pt x="90" y="39"/>
                      <a:pt x="99" y="41"/>
                    </a:cubicBezTo>
                    <a:cubicBezTo>
                      <a:pt x="102" y="46"/>
                      <a:pt x="105" y="50"/>
                      <a:pt x="108" y="55"/>
                    </a:cubicBezTo>
                    <a:cubicBezTo>
                      <a:pt x="100" y="70"/>
                      <a:pt x="103" y="70"/>
                      <a:pt x="84" y="73"/>
                    </a:cubicBezTo>
                    <a:cubicBezTo>
                      <a:pt x="73" y="71"/>
                      <a:pt x="63" y="70"/>
                      <a:pt x="52" y="71"/>
                    </a:cubicBezTo>
                    <a:cubicBezTo>
                      <a:pt x="47" y="74"/>
                      <a:pt x="43" y="76"/>
                      <a:pt x="37" y="77"/>
                    </a:cubicBezTo>
                    <a:cubicBezTo>
                      <a:pt x="32" y="81"/>
                      <a:pt x="30" y="83"/>
                      <a:pt x="24" y="80"/>
                    </a:cubicBezTo>
                    <a:cubicBezTo>
                      <a:pt x="21" y="73"/>
                      <a:pt x="19" y="66"/>
                      <a:pt x="16" y="59"/>
                    </a:cubicBezTo>
                    <a:cubicBezTo>
                      <a:pt x="11" y="48"/>
                      <a:pt x="1" y="47"/>
                      <a:pt x="0" y="3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63" name="Freeform 119"/>
              <p:cNvSpPr>
                <a:spLocks/>
              </p:cNvSpPr>
              <p:nvPr/>
            </p:nvSpPr>
            <p:spPr bwMode="gray">
              <a:xfrm>
                <a:off x="185" y="3176"/>
                <a:ext cx="112" cy="91"/>
              </a:xfrm>
              <a:custGeom>
                <a:avLst/>
                <a:gdLst>
                  <a:gd name="T0" fmla="*/ 0 w 112"/>
                  <a:gd name="T1" fmla="*/ 15 h 91"/>
                  <a:gd name="T2" fmla="*/ 27 w 112"/>
                  <a:gd name="T3" fmla="*/ 3 h 91"/>
                  <a:gd name="T4" fmla="*/ 42 w 112"/>
                  <a:gd name="T5" fmla="*/ 6 h 91"/>
                  <a:gd name="T6" fmla="*/ 57 w 112"/>
                  <a:gd name="T7" fmla="*/ 19 h 91"/>
                  <a:gd name="T8" fmla="*/ 90 w 112"/>
                  <a:gd name="T9" fmla="*/ 0 h 91"/>
                  <a:gd name="T10" fmla="*/ 106 w 112"/>
                  <a:gd name="T11" fmla="*/ 13 h 91"/>
                  <a:gd name="T12" fmla="*/ 112 w 112"/>
                  <a:gd name="T13" fmla="*/ 27 h 91"/>
                  <a:gd name="T14" fmla="*/ 97 w 112"/>
                  <a:gd name="T15" fmla="*/ 46 h 91"/>
                  <a:gd name="T16" fmla="*/ 88 w 112"/>
                  <a:gd name="T17" fmla="*/ 69 h 91"/>
                  <a:gd name="T18" fmla="*/ 73 w 112"/>
                  <a:gd name="T19" fmla="*/ 76 h 91"/>
                  <a:gd name="T20" fmla="*/ 61 w 112"/>
                  <a:gd name="T21" fmla="*/ 91 h 91"/>
                  <a:gd name="T22" fmla="*/ 43 w 112"/>
                  <a:gd name="T23" fmla="*/ 76 h 91"/>
                  <a:gd name="T24" fmla="*/ 31 w 112"/>
                  <a:gd name="T25" fmla="*/ 64 h 91"/>
                  <a:gd name="T26" fmla="*/ 0 w 112"/>
                  <a:gd name="T27" fmla="*/ 15 h 9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2" h="91">
                    <a:moveTo>
                      <a:pt x="0" y="15"/>
                    </a:moveTo>
                    <a:cubicBezTo>
                      <a:pt x="10" y="12"/>
                      <a:pt x="17" y="5"/>
                      <a:pt x="27" y="3"/>
                    </a:cubicBezTo>
                    <a:cubicBezTo>
                      <a:pt x="33" y="0"/>
                      <a:pt x="36" y="3"/>
                      <a:pt x="42" y="6"/>
                    </a:cubicBezTo>
                    <a:cubicBezTo>
                      <a:pt x="46" y="12"/>
                      <a:pt x="50" y="18"/>
                      <a:pt x="57" y="19"/>
                    </a:cubicBezTo>
                    <a:cubicBezTo>
                      <a:pt x="68" y="24"/>
                      <a:pt x="76" y="3"/>
                      <a:pt x="90" y="0"/>
                    </a:cubicBezTo>
                    <a:cubicBezTo>
                      <a:pt x="94" y="6"/>
                      <a:pt x="100" y="9"/>
                      <a:pt x="106" y="13"/>
                    </a:cubicBezTo>
                    <a:cubicBezTo>
                      <a:pt x="109" y="18"/>
                      <a:pt x="111" y="21"/>
                      <a:pt x="112" y="27"/>
                    </a:cubicBezTo>
                    <a:cubicBezTo>
                      <a:pt x="111" y="40"/>
                      <a:pt x="110" y="43"/>
                      <a:pt x="97" y="46"/>
                    </a:cubicBezTo>
                    <a:cubicBezTo>
                      <a:pt x="88" y="61"/>
                      <a:pt x="104" y="71"/>
                      <a:pt x="88" y="69"/>
                    </a:cubicBezTo>
                    <a:cubicBezTo>
                      <a:pt x="80" y="70"/>
                      <a:pt x="77" y="69"/>
                      <a:pt x="73" y="76"/>
                    </a:cubicBezTo>
                    <a:cubicBezTo>
                      <a:pt x="71" y="84"/>
                      <a:pt x="69" y="90"/>
                      <a:pt x="61" y="91"/>
                    </a:cubicBezTo>
                    <a:cubicBezTo>
                      <a:pt x="45" y="89"/>
                      <a:pt x="54" y="82"/>
                      <a:pt x="43" y="76"/>
                    </a:cubicBezTo>
                    <a:cubicBezTo>
                      <a:pt x="35" y="65"/>
                      <a:pt x="39" y="69"/>
                      <a:pt x="31" y="64"/>
                    </a:cubicBezTo>
                    <a:cubicBezTo>
                      <a:pt x="28" y="47"/>
                      <a:pt x="0" y="29"/>
                      <a:pt x="0" y="15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64" name="Freeform 120"/>
              <p:cNvSpPr>
                <a:spLocks/>
              </p:cNvSpPr>
              <p:nvPr/>
            </p:nvSpPr>
            <p:spPr bwMode="gray">
              <a:xfrm>
                <a:off x="175" y="3063"/>
                <a:ext cx="76" cy="101"/>
              </a:xfrm>
              <a:custGeom>
                <a:avLst/>
                <a:gdLst>
                  <a:gd name="T0" fmla="*/ 5 w 76"/>
                  <a:gd name="T1" fmla="*/ 0 h 101"/>
                  <a:gd name="T2" fmla="*/ 29 w 76"/>
                  <a:gd name="T3" fmla="*/ 12 h 101"/>
                  <a:gd name="T4" fmla="*/ 62 w 76"/>
                  <a:gd name="T5" fmla="*/ 18 h 101"/>
                  <a:gd name="T6" fmla="*/ 71 w 76"/>
                  <a:gd name="T7" fmla="*/ 35 h 101"/>
                  <a:gd name="T8" fmla="*/ 76 w 76"/>
                  <a:gd name="T9" fmla="*/ 48 h 101"/>
                  <a:gd name="T10" fmla="*/ 65 w 76"/>
                  <a:gd name="T11" fmla="*/ 75 h 101"/>
                  <a:gd name="T12" fmla="*/ 58 w 76"/>
                  <a:gd name="T13" fmla="*/ 74 h 101"/>
                  <a:gd name="T14" fmla="*/ 20 w 76"/>
                  <a:gd name="T15" fmla="*/ 101 h 101"/>
                  <a:gd name="T16" fmla="*/ 8 w 76"/>
                  <a:gd name="T17" fmla="*/ 81 h 101"/>
                  <a:gd name="T18" fmla="*/ 32 w 76"/>
                  <a:gd name="T19" fmla="*/ 60 h 101"/>
                  <a:gd name="T20" fmla="*/ 43 w 76"/>
                  <a:gd name="T21" fmla="*/ 42 h 101"/>
                  <a:gd name="T22" fmla="*/ 29 w 76"/>
                  <a:gd name="T23" fmla="*/ 26 h 101"/>
                  <a:gd name="T24" fmla="*/ 8 w 76"/>
                  <a:gd name="T25" fmla="*/ 20 h 101"/>
                  <a:gd name="T26" fmla="*/ 5 w 76"/>
                  <a:gd name="T27" fmla="*/ 0 h 10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6" h="101">
                    <a:moveTo>
                      <a:pt x="5" y="0"/>
                    </a:moveTo>
                    <a:cubicBezTo>
                      <a:pt x="14" y="3"/>
                      <a:pt x="20" y="10"/>
                      <a:pt x="29" y="12"/>
                    </a:cubicBezTo>
                    <a:cubicBezTo>
                      <a:pt x="39" y="16"/>
                      <a:pt x="51" y="16"/>
                      <a:pt x="62" y="18"/>
                    </a:cubicBezTo>
                    <a:cubicBezTo>
                      <a:pt x="64" y="25"/>
                      <a:pt x="64" y="31"/>
                      <a:pt x="71" y="35"/>
                    </a:cubicBezTo>
                    <a:cubicBezTo>
                      <a:pt x="73" y="39"/>
                      <a:pt x="74" y="44"/>
                      <a:pt x="76" y="48"/>
                    </a:cubicBezTo>
                    <a:cubicBezTo>
                      <a:pt x="72" y="57"/>
                      <a:pt x="71" y="67"/>
                      <a:pt x="65" y="75"/>
                    </a:cubicBezTo>
                    <a:cubicBezTo>
                      <a:pt x="63" y="89"/>
                      <a:pt x="63" y="80"/>
                      <a:pt x="58" y="74"/>
                    </a:cubicBezTo>
                    <a:cubicBezTo>
                      <a:pt x="32" y="76"/>
                      <a:pt x="39" y="90"/>
                      <a:pt x="20" y="101"/>
                    </a:cubicBezTo>
                    <a:cubicBezTo>
                      <a:pt x="13" y="97"/>
                      <a:pt x="12" y="88"/>
                      <a:pt x="8" y="81"/>
                    </a:cubicBezTo>
                    <a:cubicBezTo>
                      <a:pt x="11" y="71"/>
                      <a:pt x="23" y="65"/>
                      <a:pt x="32" y="60"/>
                    </a:cubicBezTo>
                    <a:cubicBezTo>
                      <a:pt x="35" y="53"/>
                      <a:pt x="37" y="46"/>
                      <a:pt x="43" y="42"/>
                    </a:cubicBezTo>
                    <a:cubicBezTo>
                      <a:pt x="49" y="33"/>
                      <a:pt x="37" y="28"/>
                      <a:pt x="29" y="26"/>
                    </a:cubicBezTo>
                    <a:cubicBezTo>
                      <a:pt x="23" y="23"/>
                      <a:pt x="15" y="21"/>
                      <a:pt x="8" y="20"/>
                    </a:cubicBezTo>
                    <a:cubicBezTo>
                      <a:pt x="0" y="14"/>
                      <a:pt x="0" y="9"/>
                      <a:pt x="5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  <p:sp>
            <p:nvSpPr>
              <p:cNvPr id="165" name="Freeform 121"/>
              <p:cNvSpPr>
                <a:spLocks/>
              </p:cNvSpPr>
              <p:nvPr/>
            </p:nvSpPr>
            <p:spPr bwMode="gray">
              <a:xfrm>
                <a:off x="123" y="2955"/>
                <a:ext cx="198" cy="245"/>
              </a:xfrm>
              <a:custGeom>
                <a:avLst/>
                <a:gdLst>
                  <a:gd name="T0" fmla="*/ 116 w 198"/>
                  <a:gd name="T1" fmla="*/ 0 h 245"/>
                  <a:gd name="T2" fmla="*/ 152 w 198"/>
                  <a:gd name="T3" fmla="*/ 15 h 245"/>
                  <a:gd name="T4" fmla="*/ 144 w 198"/>
                  <a:gd name="T5" fmla="*/ 24 h 245"/>
                  <a:gd name="T6" fmla="*/ 176 w 198"/>
                  <a:gd name="T7" fmla="*/ 39 h 245"/>
                  <a:gd name="T8" fmla="*/ 188 w 198"/>
                  <a:gd name="T9" fmla="*/ 48 h 245"/>
                  <a:gd name="T10" fmla="*/ 174 w 198"/>
                  <a:gd name="T11" fmla="*/ 81 h 245"/>
                  <a:gd name="T12" fmla="*/ 188 w 198"/>
                  <a:gd name="T13" fmla="*/ 96 h 245"/>
                  <a:gd name="T14" fmla="*/ 194 w 198"/>
                  <a:gd name="T15" fmla="*/ 123 h 245"/>
                  <a:gd name="T16" fmla="*/ 198 w 198"/>
                  <a:gd name="T17" fmla="*/ 137 h 245"/>
                  <a:gd name="T18" fmla="*/ 186 w 198"/>
                  <a:gd name="T19" fmla="*/ 144 h 245"/>
                  <a:gd name="T20" fmla="*/ 165 w 198"/>
                  <a:gd name="T21" fmla="*/ 150 h 245"/>
                  <a:gd name="T22" fmla="*/ 159 w 198"/>
                  <a:gd name="T23" fmla="*/ 174 h 245"/>
                  <a:gd name="T24" fmla="*/ 150 w 198"/>
                  <a:gd name="T25" fmla="*/ 216 h 245"/>
                  <a:gd name="T26" fmla="*/ 143 w 198"/>
                  <a:gd name="T27" fmla="*/ 227 h 245"/>
                  <a:gd name="T28" fmla="*/ 126 w 198"/>
                  <a:gd name="T29" fmla="*/ 237 h 245"/>
                  <a:gd name="T30" fmla="*/ 98 w 198"/>
                  <a:gd name="T31" fmla="*/ 225 h 245"/>
                  <a:gd name="T32" fmla="*/ 72 w 198"/>
                  <a:gd name="T33" fmla="*/ 234 h 245"/>
                  <a:gd name="T34" fmla="*/ 51 w 198"/>
                  <a:gd name="T35" fmla="*/ 224 h 245"/>
                  <a:gd name="T36" fmla="*/ 39 w 198"/>
                  <a:gd name="T37" fmla="*/ 215 h 245"/>
                  <a:gd name="T38" fmla="*/ 27 w 198"/>
                  <a:gd name="T39" fmla="*/ 143 h 245"/>
                  <a:gd name="T40" fmla="*/ 17 w 198"/>
                  <a:gd name="T41" fmla="*/ 129 h 245"/>
                  <a:gd name="T42" fmla="*/ 2 w 198"/>
                  <a:gd name="T43" fmla="*/ 80 h 245"/>
                  <a:gd name="T44" fmla="*/ 6 w 198"/>
                  <a:gd name="T45" fmla="*/ 68 h 245"/>
                  <a:gd name="T46" fmla="*/ 0 w 198"/>
                  <a:gd name="T47" fmla="*/ 35 h 245"/>
                  <a:gd name="T48" fmla="*/ 17 w 198"/>
                  <a:gd name="T49" fmla="*/ 38 h 245"/>
                  <a:gd name="T50" fmla="*/ 41 w 198"/>
                  <a:gd name="T51" fmla="*/ 65 h 245"/>
                  <a:gd name="T52" fmla="*/ 51 w 198"/>
                  <a:gd name="T53" fmla="*/ 54 h 245"/>
                  <a:gd name="T54" fmla="*/ 66 w 198"/>
                  <a:gd name="T55" fmla="*/ 42 h 245"/>
                  <a:gd name="T56" fmla="*/ 86 w 198"/>
                  <a:gd name="T57" fmla="*/ 44 h 245"/>
                  <a:gd name="T58" fmla="*/ 104 w 198"/>
                  <a:gd name="T59" fmla="*/ 50 h 245"/>
                  <a:gd name="T60" fmla="*/ 105 w 198"/>
                  <a:gd name="T61" fmla="*/ 29 h 245"/>
                  <a:gd name="T62" fmla="*/ 104 w 198"/>
                  <a:gd name="T63" fmla="*/ 12 h 245"/>
                  <a:gd name="T64" fmla="*/ 116 w 198"/>
                  <a:gd name="T65" fmla="*/ 0 h 24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8" h="245">
                    <a:moveTo>
                      <a:pt x="116" y="0"/>
                    </a:moveTo>
                    <a:cubicBezTo>
                      <a:pt x="128" y="6"/>
                      <a:pt x="137" y="12"/>
                      <a:pt x="152" y="15"/>
                    </a:cubicBezTo>
                    <a:cubicBezTo>
                      <a:pt x="153" y="22"/>
                      <a:pt x="151" y="23"/>
                      <a:pt x="144" y="24"/>
                    </a:cubicBezTo>
                    <a:cubicBezTo>
                      <a:pt x="149" y="37"/>
                      <a:pt x="164" y="37"/>
                      <a:pt x="176" y="39"/>
                    </a:cubicBezTo>
                    <a:cubicBezTo>
                      <a:pt x="181" y="42"/>
                      <a:pt x="185" y="43"/>
                      <a:pt x="188" y="48"/>
                    </a:cubicBezTo>
                    <a:cubicBezTo>
                      <a:pt x="186" y="69"/>
                      <a:pt x="189" y="72"/>
                      <a:pt x="174" y="81"/>
                    </a:cubicBezTo>
                    <a:cubicBezTo>
                      <a:pt x="168" y="92"/>
                      <a:pt x="179" y="94"/>
                      <a:pt x="188" y="96"/>
                    </a:cubicBezTo>
                    <a:cubicBezTo>
                      <a:pt x="189" y="105"/>
                      <a:pt x="190" y="115"/>
                      <a:pt x="194" y="123"/>
                    </a:cubicBezTo>
                    <a:cubicBezTo>
                      <a:pt x="195" y="128"/>
                      <a:pt x="197" y="132"/>
                      <a:pt x="198" y="137"/>
                    </a:cubicBezTo>
                    <a:cubicBezTo>
                      <a:pt x="194" y="142"/>
                      <a:pt x="192" y="143"/>
                      <a:pt x="186" y="144"/>
                    </a:cubicBezTo>
                    <a:cubicBezTo>
                      <a:pt x="179" y="148"/>
                      <a:pt x="172" y="146"/>
                      <a:pt x="165" y="150"/>
                    </a:cubicBezTo>
                    <a:cubicBezTo>
                      <a:pt x="163" y="158"/>
                      <a:pt x="162" y="167"/>
                      <a:pt x="159" y="174"/>
                    </a:cubicBezTo>
                    <a:cubicBezTo>
                      <a:pt x="156" y="189"/>
                      <a:pt x="160" y="203"/>
                      <a:pt x="150" y="216"/>
                    </a:cubicBezTo>
                    <a:cubicBezTo>
                      <a:pt x="149" y="222"/>
                      <a:pt x="149" y="224"/>
                      <a:pt x="143" y="227"/>
                    </a:cubicBezTo>
                    <a:cubicBezTo>
                      <a:pt x="139" y="232"/>
                      <a:pt x="132" y="236"/>
                      <a:pt x="126" y="237"/>
                    </a:cubicBezTo>
                    <a:cubicBezTo>
                      <a:pt x="110" y="245"/>
                      <a:pt x="108" y="232"/>
                      <a:pt x="98" y="225"/>
                    </a:cubicBezTo>
                    <a:cubicBezTo>
                      <a:pt x="85" y="227"/>
                      <a:pt x="83" y="232"/>
                      <a:pt x="72" y="234"/>
                    </a:cubicBezTo>
                    <a:cubicBezTo>
                      <a:pt x="61" y="240"/>
                      <a:pt x="60" y="226"/>
                      <a:pt x="51" y="224"/>
                    </a:cubicBezTo>
                    <a:cubicBezTo>
                      <a:pt x="40" y="218"/>
                      <a:pt x="43" y="222"/>
                      <a:pt x="39" y="215"/>
                    </a:cubicBezTo>
                    <a:cubicBezTo>
                      <a:pt x="39" y="201"/>
                      <a:pt x="48" y="155"/>
                      <a:pt x="27" y="143"/>
                    </a:cubicBezTo>
                    <a:cubicBezTo>
                      <a:pt x="22" y="137"/>
                      <a:pt x="18" y="137"/>
                      <a:pt x="17" y="129"/>
                    </a:cubicBezTo>
                    <a:cubicBezTo>
                      <a:pt x="16" y="111"/>
                      <a:pt x="18" y="92"/>
                      <a:pt x="2" y="80"/>
                    </a:cubicBezTo>
                    <a:cubicBezTo>
                      <a:pt x="7" y="76"/>
                      <a:pt x="9" y="74"/>
                      <a:pt x="6" y="68"/>
                    </a:cubicBezTo>
                    <a:cubicBezTo>
                      <a:pt x="12" y="54"/>
                      <a:pt x="6" y="47"/>
                      <a:pt x="0" y="35"/>
                    </a:cubicBezTo>
                    <a:cubicBezTo>
                      <a:pt x="4" y="20"/>
                      <a:pt x="12" y="30"/>
                      <a:pt x="17" y="38"/>
                    </a:cubicBezTo>
                    <a:cubicBezTo>
                      <a:pt x="19" y="52"/>
                      <a:pt x="28" y="60"/>
                      <a:pt x="41" y="65"/>
                    </a:cubicBezTo>
                    <a:cubicBezTo>
                      <a:pt x="48" y="62"/>
                      <a:pt x="50" y="62"/>
                      <a:pt x="51" y="54"/>
                    </a:cubicBezTo>
                    <a:cubicBezTo>
                      <a:pt x="43" y="43"/>
                      <a:pt x="58" y="44"/>
                      <a:pt x="66" y="42"/>
                    </a:cubicBezTo>
                    <a:cubicBezTo>
                      <a:pt x="76" y="46"/>
                      <a:pt x="76" y="46"/>
                      <a:pt x="86" y="44"/>
                    </a:cubicBezTo>
                    <a:cubicBezTo>
                      <a:pt x="95" y="45"/>
                      <a:pt x="97" y="46"/>
                      <a:pt x="104" y="50"/>
                    </a:cubicBezTo>
                    <a:cubicBezTo>
                      <a:pt x="115" y="46"/>
                      <a:pt x="109" y="37"/>
                      <a:pt x="105" y="29"/>
                    </a:cubicBezTo>
                    <a:cubicBezTo>
                      <a:pt x="104" y="23"/>
                      <a:pt x="101" y="18"/>
                      <a:pt x="104" y="12"/>
                    </a:cubicBezTo>
                    <a:cubicBezTo>
                      <a:pt x="106" y="8"/>
                      <a:pt x="116" y="1"/>
                      <a:pt x="116" y="0"/>
                    </a:cubicBezTo>
                    <a:close/>
                  </a:path>
                </a:pathLst>
              </a:custGeom>
              <a:grpFill/>
              <a:ln w="31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sz="1215"/>
              </a:p>
            </p:txBody>
          </p:sp>
        </p:grpSp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12164" y="176194"/>
            <a:ext cx="12179836" cy="967266"/>
          </a:xfrm>
        </p:spPr>
        <p:txBody>
          <a:bodyPr anchor="b"/>
          <a:lstStyle>
            <a:lvl1pPr marL="0" marR="0" indent="0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89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228617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457233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68585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91446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1143085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1371702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600319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828936" algn="ctr" defTabSz="60858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20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endParaRPr lang="ru-RU" sz="3240" b="1" dirty="0"/>
          </a:p>
        </p:txBody>
      </p:sp>
      <p:sp>
        <p:nvSpPr>
          <p:cNvPr id="264" name="TextBox 263"/>
          <p:cNvSpPr txBox="1"/>
          <p:nvPr/>
        </p:nvSpPr>
        <p:spPr>
          <a:xfrm>
            <a:off x="6773329" y="5365405"/>
            <a:ext cx="1813071" cy="287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ctr" defTabSz="410765" hangingPunct="0"/>
            <a:r>
              <a:rPr lang="ru-RU" sz="1400" i="1" dirty="0">
                <a:solidFill>
                  <a:schemeClr val="bg1"/>
                </a:solidFill>
              </a:rPr>
              <a:t>Иркутская область</a:t>
            </a:r>
            <a:endParaRPr lang="ru-RU" sz="1400" b="1" i="1" dirty="0">
              <a:solidFill>
                <a:schemeClr val="bg1"/>
              </a:solidFill>
              <a:sym typeface="Helvetica Neue"/>
            </a:endParaRPr>
          </a:p>
        </p:txBody>
      </p:sp>
      <p:sp>
        <p:nvSpPr>
          <p:cNvPr id="265" name="Овал 264"/>
          <p:cNvSpPr/>
          <p:nvPr/>
        </p:nvSpPr>
        <p:spPr>
          <a:xfrm>
            <a:off x="6810690" y="5600733"/>
            <a:ext cx="99886" cy="130314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ctr" defTabSz="410765" hangingPunct="0"/>
            <a:endParaRPr lang="ru-RU" sz="10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265676" y="-129022"/>
            <a:ext cx="11288495" cy="2969409"/>
          </a:xfrm>
        </p:spPr>
        <p:txBody>
          <a:bodyPr/>
          <a:lstStyle>
            <a:defPPr marL="0" marR="0" indent="0" algn="l" defTabSz="91424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9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562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123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685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246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2806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368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599929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491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just"/>
            <a:endParaRPr lang="ru-RU" sz="22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ru-RU" sz="2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Иркутский завод полимеров </a:t>
            </a:r>
            <a:r>
              <a:rPr lang="ru-RU" sz="2200" i="1" dirty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в </a:t>
            </a:r>
            <a:r>
              <a:rPr lang="ru-RU" sz="2200" i="1" dirty="0" smtClean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Восточной Сибири </a:t>
            </a:r>
            <a:r>
              <a:rPr lang="ru-RU" sz="2200" i="1" dirty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</a:t>
            </a:r>
            <a:r>
              <a:rPr lang="ru-RU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выпуску полимеров из этана, </a:t>
            </a:r>
            <a:r>
              <a:rPr lang="ru-RU" sz="2200" i="1" dirty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который будет обеспечен собственным сырьем. </a:t>
            </a:r>
            <a:endParaRPr lang="ru-RU" sz="2200" i="1" dirty="0" smtClean="0">
              <a:solidFill>
                <a:srgbClr val="015D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Текст 2"/>
          <p:cNvSpPr txBox="1">
            <a:spLocks/>
          </p:cNvSpPr>
          <p:nvPr/>
        </p:nvSpPr>
        <p:spPr>
          <a:xfrm>
            <a:off x="266918" y="685815"/>
            <a:ext cx="11774253" cy="1731833"/>
          </a:xfrm>
        </p:spPr>
        <p:txBody>
          <a:bodyPr/>
          <a:lstStyle>
            <a:defPPr marL="0" marR="0" indent="0" algn="l" defTabSz="914246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799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562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123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685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246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2806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368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599929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491" algn="ctr" defTabSz="6084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just"/>
            <a:endParaRPr lang="ru-RU" sz="2200" b="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ru-RU" sz="22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ИЗП является частью </a:t>
            </a:r>
            <a:r>
              <a:rPr lang="ru-RU" sz="2200" i="1" dirty="0" smtClean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газохимического кластера</a:t>
            </a:r>
            <a:r>
              <a:rPr lang="ru-RU" sz="22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который включает создание системы предприятий для добычи, подготовки, транспортировки и переработки газа в </a:t>
            </a:r>
            <a:r>
              <a:rPr lang="ru-RU" sz="2200" i="1" dirty="0" smtClean="0">
                <a:solidFill>
                  <a:srgbClr val="015D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 c высокой добавленной стоимостью</a:t>
            </a:r>
            <a:endParaRPr lang="ru-RU" sz="2200" dirty="0">
              <a:solidFill>
                <a:srgbClr val="015D5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47612" y="91984"/>
            <a:ext cx="1330717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829178">
              <a:lnSpc>
                <a:spcPts val="811"/>
              </a:lnSpc>
            </a:pPr>
            <a:r>
              <a:rPr sz="725" spc="-322" dirty="0">
                <a:solidFill>
                  <a:srgbClr val="215547"/>
                </a:solidFill>
                <a:latin typeface="Arial MT"/>
                <a:cs typeface="Arial MT"/>
              </a:rPr>
              <a:t>Ирк</a:t>
            </a:r>
            <a:r>
              <a:rPr sz="725" spc="-340" dirty="0">
                <a:solidFill>
                  <a:srgbClr val="215547"/>
                </a:solidFill>
                <a:latin typeface="Arial MT"/>
                <a:cs typeface="Arial MT"/>
              </a:rPr>
              <a:t>у</a:t>
            </a:r>
            <a:r>
              <a:rPr sz="725" spc="-376" dirty="0">
                <a:solidFill>
                  <a:srgbClr val="215547"/>
                </a:solidFill>
                <a:latin typeface="Arial MT"/>
                <a:cs typeface="Arial MT"/>
              </a:rPr>
              <a:t>тс</a:t>
            </a:r>
            <a:r>
              <a:rPr sz="725" spc="-354" dirty="0">
                <a:solidFill>
                  <a:srgbClr val="215547"/>
                </a:solidFill>
                <a:latin typeface="Arial MT"/>
                <a:cs typeface="Arial MT"/>
              </a:rPr>
              <a:t>кая</a:t>
            </a:r>
            <a:r>
              <a:rPr sz="725" dirty="0">
                <a:solidFill>
                  <a:srgbClr val="215547"/>
                </a:solidFill>
                <a:latin typeface="Arial MT"/>
                <a:cs typeface="Arial MT"/>
              </a:rPr>
              <a:t> </a:t>
            </a:r>
            <a:r>
              <a:rPr sz="725" spc="-322" dirty="0">
                <a:solidFill>
                  <a:srgbClr val="215547"/>
                </a:solidFill>
                <a:latin typeface="Arial MT"/>
                <a:cs typeface="Arial MT"/>
              </a:rPr>
              <a:t>н</a:t>
            </a:r>
            <a:r>
              <a:rPr sz="725" spc="-308" dirty="0">
                <a:solidFill>
                  <a:srgbClr val="215547"/>
                </a:solidFill>
                <a:latin typeface="Arial MT"/>
                <a:cs typeface="Arial MT"/>
              </a:rPr>
              <a:t>ефтяна</a:t>
            </a:r>
            <a:r>
              <a:rPr sz="725" spc="-304" dirty="0">
                <a:solidFill>
                  <a:srgbClr val="215547"/>
                </a:solidFill>
                <a:latin typeface="Arial MT"/>
                <a:cs typeface="Arial MT"/>
              </a:rPr>
              <a:t>я</a:t>
            </a:r>
            <a:r>
              <a:rPr sz="725" dirty="0">
                <a:solidFill>
                  <a:srgbClr val="215547"/>
                </a:solidFill>
                <a:latin typeface="Arial MT"/>
                <a:cs typeface="Arial MT"/>
              </a:rPr>
              <a:t> </a:t>
            </a:r>
            <a:r>
              <a:rPr sz="725" spc="-322" dirty="0">
                <a:solidFill>
                  <a:srgbClr val="215547"/>
                </a:solidFill>
                <a:latin typeface="Arial MT"/>
                <a:cs typeface="Arial MT"/>
              </a:rPr>
              <a:t>компания</a:t>
            </a:r>
            <a:endParaRPr sz="725">
              <a:solidFill>
                <a:prstClr val="black"/>
              </a:solidFill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22003" y="96047"/>
            <a:ext cx="10301971" cy="462382"/>
          </a:xfrm>
          <a:custGeom>
            <a:avLst/>
            <a:gdLst/>
            <a:ahLst/>
            <a:cxnLst/>
            <a:rect l="l" t="t" r="r" b="b"/>
            <a:pathLst>
              <a:path w="11360785" h="509905">
                <a:moveTo>
                  <a:pt x="11360658" y="0"/>
                </a:moveTo>
                <a:lnTo>
                  <a:pt x="0" y="0"/>
                </a:lnTo>
                <a:lnTo>
                  <a:pt x="0" y="509777"/>
                </a:lnTo>
                <a:lnTo>
                  <a:pt x="11360658" y="509777"/>
                </a:lnTo>
                <a:lnTo>
                  <a:pt x="11360658" y="0"/>
                </a:lnTo>
                <a:close/>
              </a:path>
            </a:pathLst>
          </a:custGeom>
          <a:solidFill>
            <a:srgbClr val="1D5546">
              <a:alpha val="89019"/>
            </a:srgbClr>
          </a:solidFill>
        </p:spPr>
        <p:txBody>
          <a:bodyPr wrap="square" lIns="0" tIns="0" rIns="0" bIns="0" rtlCol="0"/>
          <a:lstStyle/>
          <a:p>
            <a:pPr defTabSz="829178"/>
            <a:endParaRPr sz="1632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-4412"/>
            <a:ext cx="12192000" cy="6862412"/>
            <a:chOff x="-2205" y="-35717"/>
            <a:chExt cx="1219200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76" y="0"/>
              <a:ext cx="603504" cy="75666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205" y="-35717"/>
              <a:ext cx="121920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55790" y="3288559"/>
              <a:ext cx="2319528" cy="213436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3195" y="3309704"/>
              <a:ext cx="2221992" cy="20368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06413" y="3329264"/>
              <a:ext cx="2319528" cy="21343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269459" y="3363430"/>
              <a:ext cx="2223135" cy="2037714"/>
            </a:xfrm>
            <a:custGeom>
              <a:avLst/>
              <a:gdLst/>
              <a:ahLst/>
              <a:cxnLst/>
              <a:rect l="l" t="t" r="r" b="b"/>
              <a:pathLst>
                <a:path w="2223135" h="2037714">
                  <a:moveTo>
                    <a:pt x="1713357" y="0"/>
                  </a:moveTo>
                  <a:lnTo>
                    <a:pt x="509397" y="0"/>
                  </a:lnTo>
                  <a:lnTo>
                    <a:pt x="0" y="1018794"/>
                  </a:lnTo>
                  <a:lnTo>
                    <a:pt x="509397" y="2037588"/>
                  </a:lnTo>
                  <a:lnTo>
                    <a:pt x="1713357" y="2037588"/>
                  </a:lnTo>
                  <a:lnTo>
                    <a:pt x="2222754" y="1018794"/>
                  </a:lnTo>
                  <a:lnTo>
                    <a:pt x="1713357" y="0"/>
                  </a:lnTo>
                  <a:close/>
                </a:path>
              </a:pathLst>
            </a:custGeom>
            <a:solidFill>
              <a:srgbClr val="DCEDF4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86269" y="2014292"/>
              <a:ext cx="2319528" cy="213436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760756" y="2052361"/>
              <a:ext cx="2223135" cy="2037714"/>
            </a:xfrm>
            <a:custGeom>
              <a:avLst/>
              <a:gdLst/>
              <a:ahLst/>
              <a:cxnLst/>
              <a:rect l="l" t="t" r="r" b="b"/>
              <a:pathLst>
                <a:path w="2223134" h="2037714">
                  <a:moveTo>
                    <a:pt x="1713357" y="0"/>
                  </a:moveTo>
                  <a:lnTo>
                    <a:pt x="509397" y="0"/>
                  </a:lnTo>
                  <a:lnTo>
                    <a:pt x="0" y="1018793"/>
                  </a:lnTo>
                  <a:lnTo>
                    <a:pt x="509397" y="2037587"/>
                  </a:lnTo>
                  <a:lnTo>
                    <a:pt x="1713357" y="2037587"/>
                  </a:lnTo>
                  <a:lnTo>
                    <a:pt x="2222754" y="1018793"/>
                  </a:lnTo>
                  <a:lnTo>
                    <a:pt x="1713357" y="0"/>
                  </a:lnTo>
                  <a:close/>
                </a:path>
              </a:pathLst>
            </a:custGeom>
            <a:solidFill>
              <a:srgbClr val="DCEDF4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461567" y="3565153"/>
            <a:ext cx="1793648" cy="952468"/>
          </a:xfrm>
          <a:prstGeom prst="rect">
            <a:avLst/>
          </a:prstGeom>
        </p:spPr>
        <p:txBody>
          <a:bodyPr vert="horz" wrap="square" lIns="0" tIns="46065" rIns="0" bIns="0" rtlCol="0">
            <a:spAutoFit/>
          </a:bodyPr>
          <a:lstStyle/>
          <a:p>
            <a:pPr marR="4607" algn="ctr" defTabSz="829178">
              <a:spcBef>
                <a:spcPts val="363"/>
              </a:spcBef>
            </a:pP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2902" b="1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600</a:t>
            </a:r>
            <a:endParaRPr sz="2902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516" marR="4607" algn="ctr" defTabSz="829178">
              <a:spcBef>
                <a:spcPts val="141"/>
              </a:spcBef>
            </a:pPr>
            <a:r>
              <a:rPr sz="1451" b="1" dirty="0">
                <a:solidFill>
                  <a:prstClr val="black"/>
                </a:solidFill>
                <a:latin typeface="Arial"/>
                <a:cs typeface="Arial"/>
              </a:rPr>
              <a:t>новых </a:t>
            </a:r>
            <a:r>
              <a:rPr sz="1451" b="1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spc="-9" dirty="0">
                <a:solidFill>
                  <a:prstClr val="black"/>
                </a:solidFill>
                <a:latin typeface="Arial"/>
                <a:cs typeface="Arial"/>
              </a:rPr>
              <a:t>рабочих</a:t>
            </a:r>
            <a:r>
              <a:rPr sz="1451" b="1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spc="-9" dirty="0">
                <a:solidFill>
                  <a:prstClr val="black"/>
                </a:solidFill>
                <a:latin typeface="Arial"/>
                <a:cs typeface="Arial"/>
              </a:rPr>
              <a:t>мест</a:t>
            </a:r>
            <a:endParaRPr sz="145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60276" y="3681047"/>
            <a:ext cx="1743003" cy="113590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506720" defTabSz="829178">
              <a:spcBef>
                <a:spcPts val="86"/>
              </a:spcBef>
            </a:pPr>
            <a:r>
              <a:rPr lang="ru-RU" sz="2902" b="1" spc="-9" dirty="0">
                <a:solidFill>
                  <a:prstClr val="black"/>
                </a:solidFill>
                <a:latin typeface="Arial"/>
                <a:cs typeface="Arial"/>
              </a:rPr>
              <a:t>155</a:t>
            </a:r>
            <a:endParaRPr lang="ru-RU" sz="2902" dirty="0">
              <a:solidFill>
                <a:prstClr val="black"/>
              </a:solidFill>
              <a:latin typeface="Arial"/>
              <a:cs typeface="Arial"/>
            </a:endParaRPr>
          </a:p>
          <a:p>
            <a:pPr marL="19578" algn="ctr" defTabSz="829178">
              <a:spcBef>
                <a:spcPts val="36"/>
              </a:spcBef>
            </a:pPr>
            <a:r>
              <a:rPr lang="ru-RU" sz="1451" b="1" dirty="0">
                <a:solidFill>
                  <a:prstClr val="black"/>
                </a:solidFill>
                <a:latin typeface="Arial"/>
                <a:cs typeface="Arial"/>
              </a:rPr>
              <a:t>млрд</a:t>
            </a:r>
            <a:r>
              <a:rPr lang="ru-RU" sz="1451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451" b="1" dirty="0">
                <a:solidFill>
                  <a:prstClr val="black"/>
                </a:solidFill>
                <a:latin typeface="Arial"/>
                <a:cs typeface="Arial"/>
              </a:rPr>
              <a:t>руб.</a:t>
            </a:r>
            <a:endParaRPr lang="ru-RU" sz="145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0941" marR="4607" indent="1152" algn="ctr" defTabSz="829178">
              <a:spcBef>
                <a:spcPts val="499"/>
              </a:spcBef>
            </a:pPr>
            <a:r>
              <a:rPr lang="ru-RU" sz="1270" b="1" spc="-9" dirty="0">
                <a:solidFill>
                  <a:prstClr val="black"/>
                </a:solidFill>
                <a:latin typeface="Arial"/>
                <a:cs typeface="Arial"/>
              </a:rPr>
              <a:t>поступлений</a:t>
            </a:r>
            <a:r>
              <a:rPr lang="ru-RU" sz="1270" b="1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270" b="1" spc="-14" dirty="0">
                <a:solidFill>
                  <a:prstClr val="black"/>
                </a:solidFill>
                <a:latin typeface="Arial"/>
                <a:cs typeface="Arial"/>
              </a:rPr>
              <a:t>во</a:t>
            </a:r>
            <a:r>
              <a:rPr lang="ru-RU" sz="1270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270" b="1" spc="-18" dirty="0">
                <a:solidFill>
                  <a:prstClr val="black"/>
                </a:solidFill>
                <a:latin typeface="Arial"/>
                <a:cs typeface="Arial"/>
              </a:rPr>
              <a:t>все </a:t>
            </a:r>
            <a:r>
              <a:rPr lang="ru-RU" sz="1270" b="1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270" b="1" spc="-9" dirty="0">
                <a:solidFill>
                  <a:prstClr val="black"/>
                </a:solidFill>
                <a:latin typeface="Arial"/>
                <a:cs typeface="Arial"/>
              </a:rPr>
              <a:t>уровни </a:t>
            </a:r>
            <a:r>
              <a:rPr lang="ru-RU" sz="1270" b="1" spc="-14" dirty="0">
                <a:solidFill>
                  <a:prstClr val="black"/>
                </a:solidFill>
                <a:latin typeface="Arial"/>
                <a:cs typeface="Arial"/>
              </a:rPr>
              <a:t>бюджетов </a:t>
            </a:r>
            <a:r>
              <a:rPr lang="ru-RU" sz="1270" b="1" spc="-27" dirty="0">
                <a:solidFill>
                  <a:prstClr val="black"/>
                </a:solidFill>
                <a:latin typeface="Arial"/>
                <a:cs typeface="Arial"/>
              </a:rPr>
              <a:t>РФ </a:t>
            </a:r>
            <a:r>
              <a:rPr lang="ru-RU" sz="1270" b="1" spc="-3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ru-RU" sz="1270" dirty="0">
              <a:solidFill>
                <a:prstClr val="black"/>
              </a:solidFill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115317" y="2268039"/>
            <a:ext cx="2129635" cy="4005833"/>
            <a:chOff x="5946619" y="1949957"/>
            <a:chExt cx="2348513" cy="4417544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6619" y="4220185"/>
              <a:ext cx="2334006" cy="214731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056103" y="4317428"/>
              <a:ext cx="2223135" cy="2037714"/>
            </a:xfrm>
            <a:custGeom>
              <a:avLst/>
              <a:gdLst/>
              <a:ahLst/>
              <a:cxnLst/>
              <a:rect l="l" t="t" r="r" b="b"/>
              <a:pathLst>
                <a:path w="2223134" h="2037714">
                  <a:moveTo>
                    <a:pt x="1713357" y="0"/>
                  </a:moveTo>
                  <a:lnTo>
                    <a:pt x="509397" y="0"/>
                  </a:lnTo>
                  <a:lnTo>
                    <a:pt x="0" y="1018793"/>
                  </a:lnTo>
                  <a:lnTo>
                    <a:pt x="509397" y="2037587"/>
                  </a:lnTo>
                  <a:lnTo>
                    <a:pt x="1713357" y="2037587"/>
                  </a:lnTo>
                  <a:lnTo>
                    <a:pt x="2222754" y="1018793"/>
                  </a:lnTo>
                  <a:lnTo>
                    <a:pt x="1713357" y="0"/>
                  </a:lnTo>
                  <a:close/>
                </a:path>
              </a:pathLst>
            </a:custGeom>
            <a:solidFill>
              <a:srgbClr val="DCEDF4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75604" y="1949957"/>
              <a:ext cx="2319528" cy="213436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000750" y="1975103"/>
              <a:ext cx="2223135" cy="2037714"/>
            </a:xfrm>
            <a:custGeom>
              <a:avLst/>
              <a:gdLst/>
              <a:ahLst/>
              <a:cxnLst/>
              <a:rect l="l" t="t" r="r" b="b"/>
              <a:pathLst>
                <a:path w="2223134" h="2037714">
                  <a:moveTo>
                    <a:pt x="1713357" y="0"/>
                  </a:moveTo>
                  <a:lnTo>
                    <a:pt x="509397" y="0"/>
                  </a:lnTo>
                  <a:lnTo>
                    <a:pt x="0" y="1018794"/>
                  </a:lnTo>
                  <a:lnTo>
                    <a:pt x="509397" y="2037588"/>
                  </a:lnTo>
                  <a:lnTo>
                    <a:pt x="1713357" y="2037588"/>
                  </a:lnTo>
                  <a:lnTo>
                    <a:pt x="2222754" y="1018794"/>
                  </a:lnTo>
                  <a:lnTo>
                    <a:pt x="1713357" y="0"/>
                  </a:lnTo>
                  <a:close/>
                </a:path>
              </a:pathLst>
            </a:custGeom>
            <a:solidFill>
              <a:srgbClr val="174F5B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564388" y="4670020"/>
            <a:ext cx="1372176" cy="1194226"/>
          </a:xfrm>
          <a:prstGeom prst="rect">
            <a:avLst/>
          </a:prstGeom>
        </p:spPr>
        <p:txBody>
          <a:bodyPr vert="horz" wrap="square" lIns="0" tIns="6910" rIns="0" bIns="0" rtlCol="0">
            <a:spAutoFit/>
          </a:bodyPr>
          <a:lstStyle/>
          <a:p>
            <a:pPr marL="158350" marR="181958" algn="ctr" defTabSz="829178">
              <a:lnSpc>
                <a:spcPct val="101000"/>
              </a:lnSpc>
              <a:spcBef>
                <a:spcPts val="54"/>
              </a:spcBef>
            </a:pPr>
            <a:r>
              <a:rPr sz="2902" b="1" spc="-9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r>
              <a:rPr sz="2902" b="1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2902" b="1" spc="-46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dirty="0">
                <a:solidFill>
                  <a:prstClr val="black"/>
                </a:solidFill>
                <a:latin typeface="Arial"/>
                <a:cs typeface="Arial"/>
              </a:rPr>
              <a:t>млн  долл.</a:t>
            </a:r>
            <a:r>
              <a:rPr sz="1451" b="1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spc="-5" dirty="0">
                <a:solidFill>
                  <a:prstClr val="black"/>
                </a:solidFill>
                <a:latin typeface="Arial"/>
                <a:cs typeface="Arial"/>
              </a:rPr>
              <a:t>США</a:t>
            </a:r>
            <a:endParaRPr sz="145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829178">
              <a:spcBef>
                <a:spcPts val="485"/>
              </a:spcBef>
            </a:pPr>
            <a:r>
              <a:rPr sz="1451" b="1" spc="-5" dirty="0">
                <a:solidFill>
                  <a:prstClr val="black"/>
                </a:solidFill>
                <a:latin typeface="Arial"/>
                <a:cs typeface="Arial"/>
              </a:rPr>
              <a:t>несырьевого</a:t>
            </a:r>
            <a:endParaRPr sz="145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829178"/>
            <a:r>
              <a:rPr sz="1451" b="1" spc="-5" dirty="0">
                <a:solidFill>
                  <a:prstClr val="black"/>
                </a:solidFill>
                <a:latin typeface="Arial"/>
                <a:cs typeface="Arial"/>
              </a:rPr>
              <a:t>экспорта</a:t>
            </a:r>
            <a:r>
              <a:rPr sz="1451" b="1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dirty="0">
                <a:solidFill>
                  <a:prstClr val="black"/>
                </a:solidFill>
                <a:latin typeface="Arial"/>
                <a:cs typeface="Arial"/>
              </a:rPr>
              <a:t>в</a:t>
            </a:r>
            <a:r>
              <a:rPr sz="1451" b="1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dirty="0">
                <a:solidFill>
                  <a:prstClr val="black"/>
                </a:solidFill>
                <a:latin typeface="Arial"/>
                <a:cs typeface="Arial"/>
              </a:rPr>
              <a:t>год</a:t>
            </a:r>
            <a:endParaRPr sz="145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96323" y="2172293"/>
            <a:ext cx="1752791" cy="983654"/>
          </a:xfrm>
          <a:prstGeom prst="rect">
            <a:avLst/>
          </a:prstGeom>
        </p:spPr>
        <p:txBody>
          <a:bodyPr vert="horz" wrap="square" lIns="0" tIns="57582" rIns="0" bIns="0" rtlCol="0">
            <a:spAutoFit/>
          </a:bodyPr>
          <a:lstStyle/>
          <a:p>
            <a:pPr algn="ctr" defTabSz="829178">
              <a:spcBef>
                <a:spcPts val="453"/>
              </a:spcBef>
            </a:pPr>
            <a:r>
              <a:rPr sz="3264" b="1" spc="-5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endParaRPr sz="3264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829178">
              <a:lnSpc>
                <a:spcPts val="1519"/>
              </a:lnSpc>
              <a:spcBef>
                <a:spcPts val="141"/>
              </a:spcBef>
            </a:pPr>
            <a:r>
              <a:rPr sz="1270" b="1" spc="-14" dirty="0">
                <a:solidFill>
                  <a:srgbClr val="FFFFFF"/>
                </a:solidFill>
                <a:latin typeface="Arial"/>
                <a:cs typeface="Arial"/>
              </a:rPr>
              <a:t>млрд</a:t>
            </a:r>
            <a:r>
              <a:rPr sz="1270" b="1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14" dirty="0">
                <a:solidFill>
                  <a:srgbClr val="FFFFFF"/>
                </a:solidFill>
                <a:latin typeface="Arial"/>
                <a:cs typeface="Arial"/>
              </a:rPr>
              <a:t>руб.</a:t>
            </a:r>
            <a:endParaRPr sz="127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 defTabSz="829178">
              <a:lnSpc>
                <a:spcPts val="1736"/>
              </a:lnSpc>
            </a:pPr>
            <a:r>
              <a:rPr sz="1451" b="1" spc="-5" dirty="0">
                <a:solidFill>
                  <a:srgbClr val="FFFFFF"/>
                </a:solidFill>
                <a:latin typeface="Arial"/>
                <a:cs typeface="Arial"/>
              </a:rPr>
              <a:t>объём</a:t>
            </a:r>
            <a:r>
              <a:rPr sz="1451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1" b="1" spc="-9" dirty="0">
                <a:solidFill>
                  <a:srgbClr val="FFFFFF"/>
                </a:solidFill>
                <a:latin typeface="Arial"/>
                <a:cs typeface="Arial"/>
              </a:rPr>
              <a:t>инвестиций</a:t>
            </a:r>
            <a:endParaRPr sz="145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148793" y="2401115"/>
            <a:ext cx="1525846" cy="1057176"/>
          </a:xfrm>
          <a:prstGeom prst="rect">
            <a:avLst/>
          </a:prstGeom>
        </p:spPr>
        <p:txBody>
          <a:bodyPr vert="horz" wrap="square" lIns="0" tIns="122074" rIns="0" bIns="0" rtlCol="0">
            <a:spAutoFit/>
          </a:bodyPr>
          <a:lstStyle/>
          <a:p>
            <a:pPr marL="247026" defTabSz="829178">
              <a:spcBef>
                <a:spcPts val="961"/>
              </a:spcBef>
            </a:pPr>
            <a:r>
              <a:rPr sz="2902" b="1" spc="-91" dirty="0" smtClean="0">
                <a:solidFill>
                  <a:srgbClr val="174F5B"/>
                </a:solidFill>
                <a:latin typeface="Arial"/>
                <a:cs typeface="Arial"/>
              </a:rPr>
              <a:t> </a:t>
            </a:r>
            <a:r>
              <a:rPr sz="2902" b="1" spc="-5" dirty="0" smtClean="0">
                <a:solidFill>
                  <a:srgbClr val="174F5B"/>
                </a:solidFill>
                <a:latin typeface="Arial"/>
                <a:cs typeface="Arial"/>
              </a:rPr>
              <a:t>3%</a:t>
            </a:r>
            <a:endParaRPr sz="2902" dirty="0">
              <a:solidFill>
                <a:prstClr val="black"/>
              </a:solidFill>
              <a:latin typeface="Arial"/>
              <a:cs typeface="Arial"/>
            </a:endParaRPr>
          </a:p>
          <a:p>
            <a:pPr marL="330520" marR="4607" indent="-319579" defTabSz="829178">
              <a:lnSpc>
                <a:spcPts val="1569"/>
              </a:lnSpc>
              <a:spcBef>
                <a:spcPts val="635"/>
              </a:spcBef>
            </a:pPr>
            <a:r>
              <a:rPr sz="1451" b="1" spc="-5" dirty="0" smtClean="0">
                <a:solidFill>
                  <a:srgbClr val="031227"/>
                </a:solidFill>
                <a:latin typeface="Arial"/>
                <a:cs typeface="Arial"/>
              </a:rPr>
              <a:t>ВРП</a:t>
            </a:r>
            <a:r>
              <a:rPr sz="1451" b="1" spc="-82" dirty="0" smtClean="0">
                <a:solidFill>
                  <a:srgbClr val="031227"/>
                </a:solidFill>
                <a:latin typeface="Arial"/>
                <a:cs typeface="Arial"/>
              </a:rPr>
              <a:t> </a:t>
            </a:r>
            <a:r>
              <a:rPr sz="1451" b="1" dirty="0" err="1" smtClean="0">
                <a:solidFill>
                  <a:srgbClr val="031227"/>
                </a:solidFill>
                <a:latin typeface="Arial"/>
                <a:cs typeface="Arial"/>
              </a:rPr>
              <a:t>Иркутской</a:t>
            </a:r>
            <a:r>
              <a:rPr sz="1451" b="1" dirty="0" smtClean="0">
                <a:solidFill>
                  <a:srgbClr val="031227"/>
                </a:solidFill>
                <a:latin typeface="Arial"/>
                <a:cs typeface="Arial"/>
              </a:rPr>
              <a:t> </a:t>
            </a:r>
            <a:r>
              <a:rPr sz="1451" b="1" spc="-390" dirty="0" smtClean="0">
                <a:solidFill>
                  <a:srgbClr val="031227"/>
                </a:solidFill>
                <a:latin typeface="Arial"/>
                <a:cs typeface="Arial"/>
              </a:rPr>
              <a:t> </a:t>
            </a:r>
            <a:r>
              <a:rPr sz="1451" b="1" dirty="0" err="1" smtClean="0">
                <a:solidFill>
                  <a:srgbClr val="031227"/>
                </a:solidFill>
                <a:latin typeface="Arial"/>
                <a:cs typeface="Arial"/>
              </a:rPr>
              <a:t>области</a:t>
            </a:r>
            <a:endParaRPr sz="145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904537" y="4324819"/>
            <a:ext cx="2103465" cy="1935902"/>
            <a:chOff x="9634728" y="4298441"/>
            <a:chExt cx="2319655" cy="213487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34728" y="4298441"/>
              <a:ext cx="2319528" cy="21343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9659874" y="4323587"/>
              <a:ext cx="2223135" cy="2037714"/>
            </a:xfrm>
            <a:custGeom>
              <a:avLst/>
              <a:gdLst/>
              <a:ahLst/>
              <a:cxnLst/>
              <a:rect l="l" t="t" r="r" b="b"/>
              <a:pathLst>
                <a:path w="2223134" h="2037714">
                  <a:moveTo>
                    <a:pt x="1713357" y="0"/>
                  </a:moveTo>
                  <a:lnTo>
                    <a:pt x="509397" y="0"/>
                  </a:lnTo>
                  <a:lnTo>
                    <a:pt x="0" y="1018794"/>
                  </a:lnTo>
                  <a:lnTo>
                    <a:pt x="509397" y="2037588"/>
                  </a:lnTo>
                  <a:lnTo>
                    <a:pt x="1713357" y="2037588"/>
                  </a:lnTo>
                  <a:lnTo>
                    <a:pt x="2222754" y="1018794"/>
                  </a:lnTo>
                  <a:lnTo>
                    <a:pt x="1713357" y="0"/>
                  </a:lnTo>
                  <a:close/>
                </a:path>
              </a:pathLst>
            </a:custGeom>
            <a:solidFill>
              <a:srgbClr val="DCEDF4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97286" y="1132038"/>
            <a:ext cx="3145121" cy="697652"/>
          </a:xfrm>
          <a:prstGeom prst="rect">
            <a:avLst/>
          </a:prstGeom>
          <a:solidFill>
            <a:srgbClr val="36695A">
              <a:alpha val="72155"/>
            </a:srgbClr>
          </a:solidFill>
        </p:spPr>
        <p:txBody>
          <a:bodyPr vert="horz" wrap="square" lIns="0" tIns="54127" rIns="0" bIns="0" rtlCol="0">
            <a:spAutoFit/>
          </a:bodyPr>
          <a:lstStyle/>
          <a:p>
            <a:pPr marL="82918" defTabSz="829178">
              <a:spcBef>
                <a:spcPts val="426"/>
              </a:spcBef>
            </a:pPr>
            <a:r>
              <a:rPr sz="1270" b="1" spc="-9" dirty="0">
                <a:solidFill>
                  <a:srgbClr val="FFFFFF"/>
                </a:solidFill>
                <a:latin typeface="Arial"/>
                <a:cs typeface="Arial"/>
              </a:rPr>
              <a:t>СОЗДАНИЕ</a:t>
            </a:r>
            <a:endParaRPr sz="127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2918" marR="494628" defTabSz="829178">
              <a:lnSpc>
                <a:spcPct val="120000"/>
              </a:lnSpc>
            </a:pPr>
            <a:r>
              <a:rPr sz="1270" b="1" spc="-14" dirty="0">
                <a:solidFill>
                  <a:srgbClr val="FFFFFF"/>
                </a:solidFill>
                <a:latin typeface="Arial"/>
                <a:cs typeface="Arial"/>
              </a:rPr>
              <a:t>ВОСТОЧНО-СИБИРСКОГО </a:t>
            </a:r>
            <a:r>
              <a:rPr sz="1270" b="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18" dirty="0">
                <a:solidFill>
                  <a:srgbClr val="FFFFFF"/>
                </a:solidFill>
                <a:latin typeface="Arial"/>
                <a:cs typeface="Arial"/>
              </a:rPr>
              <a:t>ГАЗОХИМИЧЕСКОГО</a:t>
            </a:r>
            <a:r>
              <a:rPr sz="127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27" dirty="0">
                <a:solidFill>
                  <a:srgbClr val="FFFFFF"/>
                </a:solidFill>
                <a:latin typeface="Arial"/>
                <a:cs typeface="Arial"/>
              </a:rPr>
              <a:t>КЛАСТЕРА</a:t>
            </a:r>
            <a:endParaRPr sz="127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69010" y="4687718"/>
            <a:ext cx="1165457" cy="491899"/>
          </a:xfrm>
          <a:prstGeom prst="rect">
            <a:avLst/>
          </a:prstGeom>
        </p:spPr>
        <p:txBody>
          <a:bodyPr vert="horz" wrap="square" lIns="0" tIns="29942" rIns="0" bIns="0" rtlCol="0">
            <a:spAutoFit/>
          </a:bodyPr>
          <a:lstStyle/>
          <a:p>
            <a:pPr marL="11516" marR="4607" algn="ctr" defTabSz="829178">
              <a:lnSpc>
                <a:spcPts val="1179"/>
              </a:lnSpc>
              <a:spcBef>
                <a:spcPts val="235"/>
              </a:spcBef>
            </a:pPr>
            <a:r>
              <a:rPr sz="1088" b="1" dirty="0">
                <a:solidFill>
                  <a:srgbClr val="031227"/>
                </a:solidFill>
                <a:latin typeface="Arial"/>
                <a:cs typeface="Arial"/>
              </a:rPr>
              <a:t>7</a:t>
            </a:r>
            <a:r>
              <a:rPr sz="1088" b="1" spc="-27" dirty="0">
                <a:solidFill>
                  <a:srgbClr val="031227"/>
                </a:solidFill>
                <a:latin typeface="Arial"/>
                <a:cs typeface="Arial"/>
              </a:rPr>
              <a:t> </a:t>
            </a:r>
            <a:r>
              <a:rPr sz="1088" b="1" spc="-5" dirty="0">
                <a:solidFill>
                  <a:srgbClr val="031227"/>
                </a:solidFill>
                <a:latin typeface="Arial"/>
                <a:cs typeface="Arial"/>
              </a:rPr>
              <a:t>000</a:t>
            </a:r>
            <a:r>
              <a:rPr sz="1088" b="1" spc="-32" dirty="0">
                <a:solidFill>
                  <a:srgbClr val="031227"/>
                </a:solidFill>
                <a:latin typeface="Arial"/>
                <a:cs typeface="Arial"/>
              </a:rPr>
              <a:t> </a:t>
            </a:r>
            <a:r>
              <a:rPr sz="1088" b="1" spc="-5" dirty="0">
                <a:solidFill>
                  <a:srgbClr val="031227"/>
                </a:solidFill>
                <a:latin typeface="Arial"/>
                <a:cs typeface="Arial"/>
              </a:rPr>
              <a:t>человек</a:t>
            </a:r>
            <a:r>
              <a:rPr sz="1088" b="1" spc="-14" dirty="0">
                <a:solidFill>
                  <a:srgbClr val="031227"/>
                </a:solidFill>
                <a:latin typeface="Arial"/>
                <a:cs typeface="Arial"/>
              </a:rPr>
              <a:t> </a:t>
            </a:r>
            <a:r>
              <a:rPr sz="1088" b="1" dirty="0">
                <a:solidFill>
                  <a:srgbClr val="031227"/>
                </a:solidFill>
                <a:latin typeface="Arial"/>
                <a:cs typeface="Arial"/>
              </a:rPr>
              <a:t>на </a:t>
            </a:r>
            <a:r>
              <a:rPr sz="1088" b="1" spc="-290" dirty="0">
                <a:solidFill>
                  <a:srgbClr val="031227"/>
                </a:solidFill>
                <a:latin typeface="Arial"/>
                <a:cs typeface="Arial"/>
              </a:rPr>
              <a:t> </a:t>
            </a:r>
            <a:r>
              <a:rPr sz="1088" b="1" spc="-9" dirty="0">
                <a:solidFill>
                  <a:srgbClr val="031227"/>
                </a:solidFill>
                <a:latin typeface="Arial"/>
                <a:cs typeface="Arial"/>
              </a:rPr>
              <a:t>этапе </a:t>
            </a:r>
            <a:r>
              <a:rPr sz="1088" b="1" spc="-5" dirty="0">
                <a:solidFill>
                  <a:srgbClr val="031227"/>
                </a:solidFill>
                <a:latin typeface="Arial"/>
                <a:cs typeface="Arial"/>
              </a:rPr>
              <a:t> строительства</a:t>
            </a:r>
            <a:endParaRPr sz="108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148793" y="4632856"/>
            <a:ext cx="1532253" cy="1191564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458927" defTabSz="829178">
              <a:spcBef>
                <a:spcPts val="86"/>
              </a:spcBef>
            </a:pPr>
            <a:r>
              <a:rPr sz="2902" b="1" spc="-9" dirty="0">
                <a:solidFill>
                  <a:prstClr val="black"/>
                </a:solidFill>
                <a:latin typeface="Arial"/>
                <a:cs typeface="Arial"/>
              </a:rPr>
              <a:t>122</a:t>
            </a:r>
            <a:endParaRPr sz="2902" dirty="0">
              <a:solidFill>
                <a:prstClr val="black"/>
              </a:solidFill>
              <a:latin typeface="Arial"/>
              <a:cs typeface="Arial"/>
            </a:endParaRPr>
          </a:p>
          <a:p>
            <a:pPr marL="376009" defTabSz="829178">
              <a:spcBef>
                <a:spcPts val="36"/>
              </a:spcBef>
            </a:pPr>
            <a:r>
              <a:rPr sz="1451" b="1" dirty="0">
                <a:solidFill>
                  <a:prstClr val="black"/>
                </a:solidFill>
                <a:latin typeface="Arial"/>
                <a:cs typeface="Arial"/>
              </a:rPr>
              <a:t>млрд</a:t>
            </a:r>
            <a:r>
              <a:rPr sz="1451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dirty="0">
                <a:solidFill>
                  <a:prstClr val="black"/>
                </a:solidFill>
                <a:latin typeface="Arial"/>
                <a:cs typeface="Arial"/>
              </a:rPr>
              <a:t>руб.</a:t>
            </a:r>
            <a:endParaRPr sz="145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516" marR="4607" algn="ctr" defTabSz="829178">
              <a:spcBef>
                <a:spcPts val="544"/>
              </a:spcBef>
            </a:pPr>
            <a:r>
              <a:rPr sz="1451" b="1" dirty="0">
                <a:solidFill>
                  <a:prstClr val="black"/>
                </a:solidFill>
                <a:latin typeface="Arial"/>
                <a:cs typeface="Arial"/>
              </a:rPr>
              <a:t>в</a:t>
            </a:r>
            <a:r>
              <a:rPr sz="1451" b="1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spc="-5" dirty="0" err="1">
                <a:solidFill>
                  <a:prstClr val="black"/>
                </a:solidFill>
                <a:latin typeface="Arial"/>
                <a:cs typeface="Arial"/>
              </a:rPr>
              <a:t>региональный</a:t>
            </a:r>
            <a:r>
              <a:rPr sz="1451" b="1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spc="-3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1" b="1" spc="-5" dirty="0" err="1">
                <a:solidFill>
                  <a:prstClr val="black"/>
                </a:solidFill>
                <a:latin typeface="Arial"/>
                <a:cs typeface="Arial"/>
              </a:rPr>
              <a:t>бюджет</a:t>
            </a:r>
            <a:endParaRPr sz="145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125709" y="3188842"/>
            <a:ext cx="2119588" cy="1088297"/>
            <a:chOff x="5970270" y="2959607"/>
            <a:chExt cx="2337435" cy="1200150"/>
          </a:xfrm>
        </p:grpSpPr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70270" y="2959607"/>
              <a:ext cx="2337054" cy="120015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995416" y="2984753"/>
              <a:ext cx="2240280" cy="1103630"/>
            </a:xfrm>
            <a:custGeom>
              <a:avLst/>
              <a:gdLst/>
              <a:ahLst/>
              <a:cxnLst/>
              <a:rect l="l" t="t" r="r" b="b"/>
              <a:pathLst>
                <a:path w="2240279" h="1103629">
                  <a:moveTo>
                    <a:pt x="2240279" y="0"/>
                  </a:moveTo>
                  <a:lnTo>
                    <a:pt x="0" y="0"/>
                  </a:lnTo>
                  <a:lnTo>
                    <a:pt x="540765" y="1103376"/>
                  </a:lnTo>
                  <a:lnTo>
                    <a:pt x="1699514" y="1103376"/>
                  </a:lnTo>
                  <a:lnTo>
                    <a:pt x="2240279" y="0"/>
                  </a:lnTo>
                  <a:close/>
                </a:path>
              </a:pathLst>
            </a:custGeom>
            <a:solidFill>
              <a:srgbClr val="DCEDF4"/>
            </a:solidFill>
          </p:spPr>
          <p:txBody>
            <a:bodyPr wrap="square" lIns="0" tIns="0" rIns="0" bIns="0" rtlCol="0"/>
            <a:lstStyle/>
            <a:p>
              <a:pPr defTabSz="829178"/>
              <a:endParaRPr sz="1632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485483" y="3193113"/>
            <a:ext cx="1402694" cy="1010515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algn="ctr" defTabSz="829178">
              <a:spcBef>
                <a:spcPts val="381"/>
              </a:spcBef>
            </a:pPr>
            <a:r>
              <a:rPr sz="3264" b="1" spc="-5" dirty="0">
                <a:solidFill>
                  <a:srgbClr val="174F5B"/>
                </a:solidFill>
                <a:latin typeface="Arial"/>
                <a:cs typeface="Arial"/>
              </a:rPr>
              <a:t>60</a:t>
            </a:r>
            <a:r>
              <a:rPr sz="3264" b="1" spc="54" dirty="0">
                <a:solidFill>
                  <a:srgbClr val="174F5B"/>
                </a:solidFill>
                <a:latin typeface="Arial"/>
                <a:cs typeface="Arial"/>
              </a:rPr>
              <a:t> </a:t>
            </a:r>
            <a:r>
              <a:rPr sz="1270" b="1" spc="-14" dirty="0">
                <a:solidFill>
                  <a:srgbClr val="174F5B"/>
                </a:solidFill>
                <a:latin typeface="Arial"/>
                <a:cs typeface="Arial"/>
              </a:rPr>
              <a:t>млрд руб.</a:t>
            </a:r>
            <a:endParaRPr sz="127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06335" marR="298850" algn="ctr" defTabSz="829178">
              <a:spcBef>
                <a:spcPts val="136"/>
              </a:spcBef>
            </a:pPr>
            <a:r>
              <a:rPr sz="1451" b="1" spc="-27" dirty="0">
                <a:solidFill>
                  <a:srgbClr val="174F5B"/>
                </a:solidFill>
                <a:latin typeface="Arial"/>
                <a:cs typeface="Arial"/>
              </a:rPr>
              <a:t>в</a:t>
            </a:r>
            <a:r>
              <a:rPr sz="1451" b="1" spc="-23" dirty="0">
                <a:solidFill>
                  <a:srgbClr val="174F5B"/>
                </a:solidFill>
                <a:latin typeface="Arial"/>
                <a:cs typeface="Arial"/>
              </a:rPr>
              <a:t>ло</a:t>
            </a:r>
            <a:r>
              <a:rPr sz="1451" b="1" spc="-27" dirty="0">
                <a:solidFill>
                  <a:srgbClr val="174F5B"/>
                </a:solidFill>
                <a:latin typeface="Arial"/>
                <a:cs typeface="Arial"/>
              </a:rPr>
              <a:t>ж</a:t>
            </a:r>
            <a:r>
              <a:rPr sz="1451" b="1" spc="-5" dirty="0">
                <a:solidFill>
                  <a:srgbClr val="174F5B"/>
                </a:solidFill>
                <a:latin typeface="Arial"/>
                <a:cs typeface="Arial"/>
              </a:rPr>
              <a:t>ено  </a:t>
            </a:r>
            <a:r>
              <a:rPr sz="1451" b="1" dirty="0">
                <a:solidFill>
                  <a:srgbClr val="174F5B"/>
                </a:solidFill>
                <a:latin typeface="Arial"/>
                <a:cs typeface="Arial"/>
              </a:rPr>
              <a:t>в</a:t>
            </a:r>
            <a:r>
              <a:rPr sz="1451" b="1" spc="-63" dirty="0">
                <a:solidFill>
                  <a:srgbClr val="174F5B"/>
                </a:solidFill>
                <a:latin typeface="Arial"/>
                <a:cs typeface="Arial"/>
              </a:rPr>
              <a:t> </a:t>
            </a:r>
            <a:r>
              <a:rPr sz="1451" b="1" spc="-5" dirty="0">
                <a:solidFill>
                  <a:srgbClr val="174F5B"/>
                </a:solidFill>
                <a:latin typeface="Arial"/>
                <a:cs typeface="Arial"/>
              </a:rPr>
              <a:t>проект</a:t>
            </a:r>
            <a:endParaRPr sz="145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1455" y="2219594"/>
            <a:ext cx="2714985" cy="698390"/>
          </a:xfrm>
          <a:prstGeom prst="rect">
            <a:avLst/>
          </a:prstGeom>
          <a:solidFill>
            <a:srgbClr val="36695A">
              <a:alpha val="72155"/>
            </a:srgbClr>
          </a:solidFill>
        </p:spPr>
        <p:txBody>
          <a:bodyPr vert="horz" wrap="square" lIns="0" tIns="16123" rIns="0" bIns="0" rtlCol="0">
            <a:spAutoFit/>
          </a:bodyPr>
          <a:lstStyle/>
          <a:p>
            <a:pPr marL="82918" marR="207294" defTabSz="829178">
              <a:lnSpc>
                <a:spcPct val="120000"/>
              </a:lnSpc>
              <a:spcBef>
                <a:spcPts val="127"/>
              </a:spcBef>
            </a:pPr>
            <a:r>
              <a:rPr sz="1270" b="1" spc="-18" dirty="0">
                <a:solidFill>
                  <a:srgbClr val="FFFFFF"/>
                </a:solidFill>
                <a:latin typeface="Arial"/>
                <a:cs typeface="Arial"/>
              </a:rPr>
              <a:t>ПРОИЗВОДСТВО</a:t>
            </a:r>
            <a:r>
              <a:rPr sz="1270" b="1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9" dirty="0">
                <a:solidFill>
                  <a:srgbClr val="FFFFFF"/>
                </a:solidFill>
                <a:latin typeface="Arial"/>
                <a:cs typeface="Arial"/>
              </a:rPr>
              <a:t>ПРОДУКЦИИ </a:t>
            </a:r>
            <a:r>
              <a:rPr sz="1270" b="1" spc="-3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270" b="1" spc="-1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9" dirty="0">
                <a:solidFill>
                  <a:srgbClr val="FFFFFF"/>
                </a:solidFill>
                <a:latin typeface="Arial"/>
                <a:cs typeface="Arial"/>
              </a:rPr>
              <a:t>ВЫСОКОЙ</a:t>
            </a:r>
            <a:r>
              <a:rPr sz="127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14" dirty="0">
                <a:solidFill>
                  <a:srgbClr val="FFFFFF"/>
                </a:solidFill>
                <a:latin typeface="Arial"/>
                <a:cs typeface="Arial"/>
              </a:rPr>
              <a:t>ДОБАВЛЕННОЙ </a:t>
            </a:r>
            <a:r>
              <a:rPr sz="1270" b="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14" dirty="0">
                <a:solidFill>
                  <a:srgbClr val="FFFFFF"/>
                </a:solidFill>
                <a:latin typeface="Arial"/>
                <a:cs typeface="Arial"/>
              </a:rPr>
              <a:t>СТОИМОСТЬЮ</a:t>
            </a:r>
            <a:endParaRPr sz="127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1455" y="4168316"/>
            <a:ext cx="3145121" cy="251257"/>
          </a:xfrm>
          <a:prstGeom prst="rect">
            <a:avLst/>
          </a:prstGeom>
          <a:solidFill>
            <a:srgbClr val="36695A">
              <a:alpha val="72155"/>
            </a:srgbClr>
          </a:solidFill>
        </p:spPr>
        <p:txBody>
          <a:bodyPr vert="horz" wrap="square" lIns="0" tIns="55279" rIns="0" bIns="0" rtlCol="0">
            <a:spAutoFit/>
          </a:bodyPr>
          <a:lstStyle/>
          <a:p>
            <a:pPr marL="82918" defTabSz="829178">
              <a:spcBef>
                <a:spcPts val="435"/>
              </a:spcBef>
            </a:pPr>
            <a:r>
              <a:rPr sz="1270" b="1" spc="-23" dirty="0">
                <a:solidFill>
                  <a:srgbClr val="FFFFFF"/>
                </a:solidFill>
                <a:latin typeface="Arial"/>
                <a:cs typeface="Arial"/>
              </a:rPr>
              <a:t>РАЗВИТИЕ</a:t>
            </a:r>
            <a:r>
              <a:rPr sz="1270" b="1" spc="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5" dirty="0">
                <a:solidFill>
                  <a:srgbClr val="FFFFFF"/>
                </a:solidFill>
                <a:latin typeface="Arial"/>
                <a:cs typeface="Arial"/>
              </a:rPr>
              <a:t>РЕГИОНА,</a:t>
            </a:r>
            <a:r>
              <a:rPr sz="1270" b="1" spc="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23" dirty="0">
                <a:solidFill>
                  <a:srgbClr val="FFFFFF"/>
                </a:solidFill>
                <a:latin typeface="Arial"/>
                <a:cs typeface="Arial"/>
              </a:rPr>
              <a:t>СЕКТОРА</a:t>
            </a:r>
            <a:r>
              <a:rPr sz="127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b="1" spc="-9" dirty="0">
                <a:solidFill>
                  <a:srgbClr val="FFFFFF"/>
                </a:solidFill>
                <a:latin typeface="Arial"/>
                <a:cs typeface="Arial"/>
              </a:rPr>
              <a:t>СМП</a:t>
            </a:r>
            <a:endParaRPr sz="127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1455" y="3307888"/>
            <a:ext cx="2714985" cy="484586"/>
          </a:xfrm>
          <a:prstGeom prst="rect">
            <a:avLst/>
          </a:prstGeom>
          <a:solidFill>
            <a:srgbClr val="36695A">
              <a:alpha val="72155"/>
            </a:srgbClr>
          </a:solidFill>
        </p:spPr>
        <p:txBody>
          <a:bodyPr vert="horz" wrap="square" lIns="0" tIns="54703" rIns="0" bIns="0" rtlCol="0">
            <a:spAutoFit/>
          </a:bodyPr>
          <a:lstStyle/>
          <a:p>
            <a:pPr marL="82342" defTabSz="829178">
              <a:spcBef>
                <a:spcPts val="431"/>
              </a:spcBef>
            </a:pPr>
            <a:r>
              <a:rPr sz="1270" b="1" spc="-18" dirty="0">
                <a:solidFill>
                  <a:srgbClr val="FFFFFF"/>
                </a:solidFill>
                <a:latin typeface="Arial"/>
                <a:cs typeface="Arial"/>
              </a:rPr>
              <a:t>МУЛЬТИПЛИКАТИВНЫЙ</a:t>
            </a:r>
            <a:endParaRPr sz="1270" dirty="0">
              <a:solidFill>
                <a:prstClr val="black"/>
              </a:solidFill>
              <a:latin typeface="Arial"/>
              <a:cs typeface="Arial"/>
            </a:endParaRPr>
          </a:p>
          <a:p>
            <a:pPr marL="82342" defTabSz="829178">
              <a:spcBef>
                <a:spcPts val="308"/>
              </a:spcBef>
            </a:pPr>
            <a:r>
              <a:rPr sz="1270" b="1" spc="-5" dirty="0">
                <a:solidFill>
                  <a:srgbClr val="FFFFFF"/>
                </a:solidFill>
                <a:latin typeface="Arial"/>
                <a:cs typeface="Arial"/>
              </a:rPr>
              <a:t>ЭФФЕКТ</a:t>
            </a:r>
            <a:endParaRPr sz="127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35">
            <a:extLst>
              <a:ext uri="{FF2B5EF4-FFF2-40B4-BE49-F238E27FC236}">
                <a16:creationId xmlns:a16="http://schemas.microsoft.com/office/drawing/2014/main" id="{322540BD-9713-415E-95CD-75BE76735EA4}"/>
              </a:ext>
            </a:extLst>
          </p:cNvPr>
          <p:cNvSpPr txBox="1"/>
          <p:nvPr/>
        </p:nvSpPr>
        <p:spPr>
          <a:xfrm>
            <a:off x="6362659" y="503283"/>
            <a:ext cx="5424891" cy="675184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464"/>
              </a:spcBef>
            </a:pPr>
            <a:r>
              <a:rPr sz="2000" b="1" i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СОЦИАЛЬНО-ЭКОНОМИЧЕСКИЙ</a:t>
            </a:r>
            <a:r>
              <a:rPr sz="2000" b="1" i="1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ЭФФЕКТ</a:t>
            </a:r>
            <a:r>
              <a:rPr sz="2000" b="1" i="1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ОТ</a:t>
            </a:r>
            <a:r>
              <a:rPr sz="2000" b="1" i="1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РЕАЛИЗАЦИИ</a:t>
            </a:r>
            <a:r>
              <a:rPr sz="2000" b="1" i="1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ПРОЕКТА</a:t>
            </a:r>
            <a:r>
              <a:rPr sz="2000" b="1" i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«ИЗП»</a:t>
            </a:r>
            <a:endParaRPr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3" y="99939"/>
            <a:ext cx="1263897" cy="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9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001027"/>
          </a:xfrm>
          <a:prstGeom prst="rect">
            <a:avLst/>
          </a:prstGeom>
          <a:solidFill>
            <a:srgbClr val="69B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3" y="99939"/>
            <a:ext cx="1263897" cy="731521"/>
          </a:xfrm>
          <a:prstGeom prst="rect">
            <a:avLst/>
          </a:prstGeom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1857080" y="110991"/>
            <a:ext cx="9558780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технологические установки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8" y="4393887"/>
            <a:ext cx="3901547" cy="2144173"/>
          </a:xfrm>
          <a:prstGeom prst="rect">
            <a:avLst/>
          </a:prstGeom>
          <a:ln>
            <a:noFill/>
          </a:ln>
        </p:spPr>
      </p:pic>
      <p:sp>
        <p:nvSpPr>
          <p:cNvPr id="16" name="Прямоугольник 15"/>
          <p:cNvSpPr/>
          <p:nvPr/>
        </p:nvSpPr>
        <p:spPr>
          <a:xfrm>
            <a:off x="7924796" y="6019599"/>
            <a:ext cx="1945068" cy="543548"/>
          </a:xfrm>
          <a:prstGeom prst="rect">
            <a:avLst/>
          </a:prstGeom>
          <a:solidFill>
            <a:schemeClr val="bg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67437" y="1214781"/>
            <a:ext cx="3193608" cy="1313038"/>
          </a:xfrm>
          <a:prstGeom prst="rect">
            <a:avLst/>
          </a:prstGeom>
          <a:solidFill>
            <a:srgbClr val="36695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67437" y="4835090"/>
            <a:ext cx="3193608" cy="1710697"/>
          </a:xfrm>
          <a:prstGeom prst="rect">
            <a:avLst/>
          </a:prstGeom>
          <a:solidFill>
            <a:srgbClr val="36695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98" y="1251053"/>
            <a:ext cx="3637570" cy="2331514"/>
          </a:xfrm>
          <a:prstGeom prst="rect">
            <a:avLst/>
          </a:prstGeom>
          <a:ln>
            <a:noFill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8" y="4368800"/>
            <a:ext cx="3655328" cy="2169260"/>
          </a:xfrm>
          <a:prstGeom prst="rect">
            <a:avLst/>
          </a:prstGeom>
          <a:ln>
            <a:noFill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7" y="1388855"/>
            <a:ext cx="3901548" cy="2409549"/>
          </a:xfrm>
          <a:prstGeom prst="rect">
            <a:avLst/>
          </a:prstGeom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865" y="2639813"/>
            <a:ext cx="3193608" cy="2111828"/>
          </a:xfrm>
          <a:prstGeom prst="rect">
            <a:avLst/>
          </a:prstGeom>
          <a:ln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4467438" y="1685661"/>
            <a:ext cx="31936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Лучшие мировые практики проектирования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26035" y="5483147"/>
            <a:ext cx="35405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Самое современное и уникальное оборудование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4591" y="3973401"/>
            <a:ext cx="39282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Колонна выделения этилена, высота &gt; </a:t>
            </a:r>
            <a:r>
              <a:rPr kumimoji="0" lang="ru-RU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 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8064338" y="4060793"/>
            <a:ext cx="360329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- 165 </a:t>
            </a:r>
            <a:r>
              <a:rPr kumimoji="0" lang="ru-RU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  <a:r>
              <a: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температура в холодном блоке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5278" y="2920028"/>
            <a:ext cx="209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+870 С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027480">
            <a:off x="2339043" y="4697950"/>
            <a:ext cx="209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66861" y="5974437"/>
            <a:ext cx="2093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-165 С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1875246" y="2982793"/>
            <a:ext cx="81116" cy="811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8259448" y="3370668"/>
            <a:ext cx="81116" cy="811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9135352" y="6066734"/>
            <a:ext cx="81116" cy="8111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1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/>
          <p:cNvSpPr/>
          <p:nvPr/>
        </p:nvSpPr>
        <p:spPr>
          <a:xfrm>
            <a:off x="-21201" y="998339"/>
            <a:ext cx="12191999" cy="5856973"/>
          </a:xfrm>
          <a:prstGeom prst="rect">
            <a:avLst/>
          </a:prstGeom>
          <a:solidFill>
            <a:srgbClr val="36695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ятиугольник 1"/>
          <p:cNvSpPr/>
          <p:nvPr/>
        </p:nvSpPr>
        <p:spPr>
          <a:xfrm>
            <a:off x="121819" y="1612233"/>
            <a:ext cx="2454441" cy="898036"/>
          </a:xfrm>
          <a:prstGeom prst="homePlate">
            <a:avLst/>
          </a:prstGeom>
          <a:solidFill>
            <a:schemeClr val="bg1"/>
          </a:solidFill>
          <a:ln>
            <a:solidFill>
              <a:srgbClr val="015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6" name="Freeform 736"/>
          <p:cNvSpPr/>
          <p:nvPr/>
        </p:nvSpPr>
        <p:spPr>
          <a:xfrm>
            <a:off x="10799064" y="6591300"/>
            <a:ext cx="54864" cy="85345"/>
          </a:xfrm>
          <a:custGeom>
            <a:avLst/>
            <a:gdLst/>
            <a:ahLst/>
            <a:cxnLst/>
            <a:rect l="0" t="0" r="0" b="0"/>
            <a:pathLst>
              <a:path w="54864" h="85345">
                <a:moveTo>
                  <a:pt x="52578" y="0"/>
                </a:moveTo>
                <a:cubicBezTo>
                  <a:pt x="0" y="37554"/>
                  <a:pt x="0" y="37554"/>
                  <a:pt x="0" y="37554"/>
                </a:cubicBezTo>
                <a:cubicBezTo>
                  <a:pt x="0" y="55753"/>
                  <a:pt x="0" y="55753"/>
                  <a:pt x="0" y="55753"/>
                </a:cubicBezTo>
                <a:cubicBezTo>
                  <a:pt x="0" y="67133"/>
                  <a:pt x="0" y="76239"/>
                  <a:pt x="2286" y="85345"/>
                </a:cubicBezTo>
                <a:cubicBezTo>
                  <a:pt x="54864" y="4547"/>
                  <a:pt x="54864" y="4547"/>
                  <a:pt x="54864" y="4547"/>
                </a:cubicBezTo>
                <a:cubicBezTo>
                  <a:pt x="53720" y="2274"/>
                  <a:pt x="53720" y="1144"/>
                  <a:pt x="52578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Freeform 737"/>
          <p:cNvSpPr/>
          <p:nvPr/>
        </p:nvSpPr>
        <p:spPr>
          <a:xfrm>
            <a:off x="10799064" y="6580632"/>
            <a:ext cx="48767" cy="45721"/>
          </a:xfrm>
          <a:custGeom>
            <a:avLst/>
            <a:gdLst/>
            <a:ahLst/>
            <a:cxnLst/>
            <a:rect l="0" t="0" r="0" b="0"/>
            <a:pathLst>
              <a:path w="48767" h="45721">
                <a:moveTo>
                  <a:pt x="48767" y="3341"/>
                </a:moveTo>
                <a:cubicBezTo>
                  <a:pt x="48767" y="2236"/>
                  <a:pt x="47625" y="1118"/>
                  <a:pt x="47625" y="0"/>
                </a:cubicBezTo>
                <a:cubicBezTo>
                  <a:pt x="0" y="13386"/>
                  <a:pt x="0" y="13386"/>
                  <a:pt x="0" y="13386"/>
                </a:cubicBezTo>
                <a:cubicBezTo>
                  <a:pt x="0" y="45721"/>
                  <a:pt x="0" y="45721"/>
                  <a:pt x="0" y="45721"/>
                </a:cubicBezTo>
                <a:lnTo>
                  <a:pt x="48767" y="334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Freeform 738"/>
          <p:cNvSpPr/>
          <p:nvPr/>
        </p:nvSpPr>
        <p:spPr>
          <a:xfrm>
            <a:off x="10799064" y="6536437"/>
            <a:ext cx="44195" cy="24384"/>
          </a:xfrm>
          <a:custGeom>
            <a:avLst/>
            <a:gdLst/>
            <a:ahLst/>
            <a:cxnLst/>
            <a:rect l="0" t="0" r="0" b="0"/>
            <a:pathLst>
              <a:path w="44195" h="24384">
                <a:moveTo>
                  <a:pt x="0" y="0"/>
                </a:moveTo>
                <a:cubicBezTo>
                  <a:pt x="0" y="24384"/>
                  <a:pt x="0" y="24384"/>
                  <a:pt x="0" y="24384"/>
                </a:cubicBezTo>
                <a:cubicBezTo>
                  <a:pt x="43053" y="22059"/>
                  <a:pt x="43053" y="22059"/>
                  <a:pt x="43053" y="22059"/>
                </a:cubicBezTo>
                <a:cubicBezTo>
                  <a:pt x="43053" y="20904"/>
                  <a:pt x="44195" y="18580"/>
                  <a:pt x="44195" y="17411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Freeform 739"/>
          <p:cNvSpPr/>
          <p:nvPr/>
        </p:nvSpPr>
        <p:spPr>
          <a:xfrm>
            <a:off x="10908792" y="6591300"/>
            <a:ext cx="54864" cy="83821"/>
          </a:xfrm>
          <a:custGeom>
            <a:avLst/>
            <a:gdLst/>
            <a:ahLst/>
            <a:cxnLst/>
            <a:rect l="0" t="0" r="0" b="0"/>
            <a:pathLst>
              <a:path w="54864" h="83821">
                <a:moveTo>
                  <a:pt x="54864" y="61164"/>
                </a:moveTo>
                <a:cubicBezTo>
                  <a:pt x="54864" y="37377"/>
                  <a:pt x="54864" y="37377"/>
                  <a:pt x="54864" y="37377"/>
                </a:cubicBezTo>
                <a:cubicBezTo>
                  <a:pt x="1142" y="0"/>
                  <a:pt x="1142" y="0"/>
                  <a:pt x="1142" y="0"/>
                </a:cubicBezTo>
                <a:cubicBezTo>
                  <a:pt x="1142" y="1131"/>
                  <a:pt x="0" y="2261"/>
                  <a:pt x="0" y="4534"/>
                </a:cubicBezTo>
                <a:cubicBezTo>
                  <a:pt x="51562" y="83821"/>
                  <a:pt x="51562" y="83821"/>
                  <a:pt x="51562" y="83821"/>
                </a:cubicBezTo>
                <a:cubicBezTo>
                  <a:pt x="53721" y="77026"/>
                  <a:pt x="54864" y="69088"/>
                  <a:pt x="54864" y="61164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Freeform 740"/>
          <p:cNvSpPr/>
          <p:nvPr/>
        </p:nvSpPr>
        <p:spPr>
          <a:xfrm>
            <a:off x="10799064" y="6563869"/>
            <a:ext cx="45719" cy="25907"/>
          </a:xfrm>
          <a:custGeom>
            <a:avLst/>
            <a:gdLst/>
            <a:ahLst/>
            <a:cxnLst/>
            <a:rect l="0" t="0" r="0" b="0"/>
            <a:pathLst>
              <a:path w="45719" h="25907">
                <a:moveTo>
                  <a:pt x="45719" y="6756"/>
                </a:moveTo>
                <a:cubicBezTo>
                  <a:pt x="44577" y="5626"/>
                  <a:pt x="44577" y="4508"/>
                  <a:pt x="44577" y="3378"/>
                </a:cubicBezTo>
                <a:cubicBezTo>
                  <a:pt x="0" y="0"/>
                  <a:pt x="0" y="0"/>
                  <a:pt x="0" y="0"/>
                </a:cubicBezTo>
                <a:cubicBezTo>
                  <a:pt x="0" y="25907"/>
                  <a:pt x="0" y="25907"/>
                  <a:pt x="0" y="25907"/>
                </a:cubicBezTo>
                <a:lnTo>
                  <a:pt x="45719" y="6756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Freeform 741"/>
          <p:cNvSpPr/>
          <p:nvPr/>
        </p:nvSpPr>
        <p:spPr>
          <a:xfrm>
            <a:off x="10799064" y="6531864"/>
            <a:ext cx="51816" cy="13716"/>
          </a:xfrm>
          <a:custGeom>
            <a:avLst/>
            <a:gdLst/>
            <a:ahLst/>
            <a:cxnLst/>
            <a:rect l="0" t="0" r="0" b="0"/>
            <a:pathLst>
              <a:path w="51816" h="13716">
                <a:moveTo>
                  <a:pt x="46228" y="13716"/>
                </a:moveTo>
                <a:cubicBezTo>
                  <a:pt x="47370" y="8002"/>
                  <a:pt x="49529" y="3430"/>
                  <a:pt x="5181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43"/>
                  <a:pt x="0" y="1143"/>
                  <a:pt x="0" y="1143"/>
                </a:cubicBezTo>
                <a:lnTo>
                  <a:pt x="46228" y="13716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Freeform 742"/>
          <p:cNvSpPr/>
          <p:nvPr/>
        </p:nvSpPr>
        <p:spPr>
          <a:xfrm>
            <a:off x="10802111" y="6605016"/>
            <a:ext cx="155448" cy="123445"/>
          </a:xfrm>
          <a:custGeom>
            <a:avLst/>
            <a:gdLst/>
            <a:ahLst/>
            <a:cxnLst/>
            <a:rect l="0" t="0" r="0" b="0"/>
            <a:pathLst>
              <a:path w="155448" h="123445">
                <a:moveTo>
                  <a:pt x="102108" y="0"/>
                </a:moveTo>
                <a:cubicBezTo>
                  <a:pt x="102108" y="1131"/>
                  <a:pt x="101093" y="1131"/>
                  <a:pt x="101093" y="2261"/>
                </a:cubicBezTo>
                <a:cubicBezTo>
                  <a:pt x="101093" y="56630"/>
                  <a:pt x="101093" y="56630"/>
                  <a:pt x="101093" y="56630"/>
                </a:cubicBezTo>
                <a:cubicBezTo>
                  <a:pt x="101093" y="67946"/>
                  <a:pt x="92203" y="81534"/>
                  <a:pt x="81027" y="81534"/>
                </a:cubicBezTo>
                <a:cubicBezTo>
                  <a:pt x="78868" y="81534"/>
                  <a:pt x="78868" y="81534"/>
                  <a:pt x="78868" y="81534"/>
                </a:cubicBezTo>
                <a:cubicBezTo>
                  <a:pt x="76582" y="81534"/>
                  <a:pt x="76582" y="81534"/>
                  <a:pt x="76582" y="81534"/>
                </a:cubicBezTo>
                <a:cubicBezTo>
                  <a:pt x="75566" y="81534"/>
                  <a:pt x="75566" y="81534"/>
                  <a:pt x="75566" y="81534"/>
                </a:cubicBezTo>
                <a:cubicBezTo>
                  <a:pt x="64390" y="81534"/>
                  <a:pt x="54357" y="67946"/>
                  <a:pt x="54357" y="56630"/>
                </a:cubicBezTo>
                <a:cubicBezTo>
                  <a:pt x="54357" y="2261"/>
                  <a:pt x="54357" y="2261"/>
                  <a:pt x="54357" y="2261"/>
                </a:cubicBezTo>
                <a:cubicBezTo>
                  <a:pt x="54357" y="2261"/>
                  <a:pt x="54357" y="1131"/>
                  <a:pt x="54357" y="1131"/>
                </a:cubicBezTo>
                <a:cubicBezTo>
                  <a:pt x="0" y="74740"/>
                  <a:pt x="0" y="74740"/>
                  <a:pt x="0" y="74740"/>
                </a:cubicBezTo>
                <a:cubicBezTo>
                  <a:pt x="1144" y="80404"/>
                  <a:pt x="3303" y="84938"/>
                  <a:pt x="5589" y="89472"/>
                </a:cubicBezTo>
                <a:cubicBezTo>
                  <a:pt x="23369" y="118911"/>
                  <a:pt x="57785" y="123445"/>
                  <a:pt x="76582" y="123445"/>
                </a:cubicBezTo>
                <a:cubicBezTo>
                  <a:pt x="108840" y="123445"/>
                  <a:pt x="144399" y="109855"/>
                  <a:pt x="155448" y="73610"/>
                </a:cubicBezTo>
                <a:lnTo>
                  <a:pt x="102108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Freeform 743"/>
          <p:cNvSpPr/>
          <p:nvPr/>
        </p:nvSpPr>
        <p:spPr>
          <a:xfrm>
            <a:off x="10910316" y="6531864"/>
            <a:ext cx="53340" cy="13716"/>
          </a:xfrm>
          <a:custGeom>
            <a:avLst/>
            <a:gdLst/>
            <a:ahLst/>
            <a:cxnLst/>
            <a:rect l="0" t="0" r="0" b="0"/>
            <a:pathLst>
              <a:path w="53340" h="13716">
                <a:moveTo>
                  <a:pt x="1142" y="1143"/>
                </a:moveTo>
                <a:cubicBezTo>
                  <a:pt x="3428" y="5716"/>
                  <a:pt x="4572" y="9145"/>
                  <a:pt x="5715" y="13716"/>
                </a:cubicBezTo>
                <a:cubicBezTo>
                  <a:pt x="53340" y="1143"/>
                  <a:pt x="53340" y="1143"/>
                  <a:pt x="53340" y="1143"/>
                </a:cubicBezTo>
                <a:cubicBezTo>
                  <a:pt x="53340" y="0"/>
                  <a:pt x="53340" y="0"/>
                  <a:pt x="53340" y="0"/>
                </a:cubicBezTo>
                <a:cubicBezTo>
                  <a:pt x="0" y="0"/>
                  <a:pt x="0" y="0"/>
                  <a:pt x="0" y="0"/>
                </a:cubicBezTo>
                <a:cubicBezTo>
                  <a:pt x="1142" y="0"/>
                  <a:pt x="1142" y="1143"/>
                  <a:pt x="1142" y="1143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Freeform 744"/>
          <p:cNvSpPr/>
          <p:nvPr/>
        </p:nvSpPr>
        <p:spPr>
          <a:xfrm>
            <a:off x="10911840" y="6580632"/>
            <a:ext cx="51816" cy="45721"/>
          </a:xfrm>
          <a:custGeom>
            <a:avLst/>
            <a:gdLst/>
            <a:ahLst/>
            <a:cxnLst/>
            <a:rect l="0" t="0" r="0" b="0"/>
            <a:pathLst>
              <a:path w="51816" h="45721">
                <a:moveTo>
                  <a:pt x="0" y="3341"/>
                </a:moveTo>
                <a:cubicBezTo>
                  <a:pt x="0" y="3341"/>
                  <a:pt x="0" y="3341"/>
                  <a:pt x="0" y="3341"/>
                </a:cubicBezTo>
                <a:cubicBezTo>
                  <a:pt x="51816" y="45721"/>
                  <a:pt x="51816" y="45721"/>
                  <a:pt x="51816" y="45721"/>
                </a:cubicBezTo>
                <a:cubicBezTo>
                  <a:pt x="51816" y="13386"/>
                  <a:pt x="51816" y="13386"/>
                  <a:pt x="51816" y="13386"/>
                </a:cubicBezTo>
                <a:cubicBezTo>
                  <a:pt x="2286" y="0"/>
                  <a:pt x="2286" y="0"/>
                  <a:pt x="2286" y="0"/>
                </a:cubicBezTo>
                <a:cubicBezTo>
                  <a:pt x="1142" y="1118"/>
                  <a:pt x="1142" y="2236"/>
                  <a:pt x="0" y="3341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Freeform 745"/>
          <p:cNvSpPr/>
          <p:nvPr/>
        </p:nvSpPr>
        <p:spPr>
          <a:xfrm>
            <a:off x="10917935" y="6536437"/>
            <a:ext cx="45721" cy="24384"/>
          </a:xfrm>
          <a:custGeom>
            <a:avLst/>
            <a:gdLst/>
            <a:ahLst/>
            <a:cxnLst/>
            <a:rect l="0" t="0" r="0" b="0"/>
            <a:pathLst>
              <a:path w="45721" h="24384">
                <a:moveTo>
                  <a:pt x="0" y="22059"/>
                </a:moveTo>
                <a:cubicBezTo>
                  <a:pt x="45721" y="24384"/>
                  <a:pt x="45721" y="24384"/>
                  <a:pt x="45721" y="24384"/>
                </a:cubicBezTo>
                <a:cubicBezTo>
                  <a:pt x="45721" y="0"/>
                  <a:pt x="45721" y="0"/>
                  <a:pt x="45721" y="0"/>
                </a:cubicBezTo>
                <a:cubicBezTo>
                  <a:pt x="0" y="17411"/>
                  <a:pt x="0" y="17411"/>
                  <a:pt x="0" y="17411"/>
                </a:cubicBezTo>
                <a:cubicBezTo>
                  <a:pt x="0" y="18580"/>
                  <a:pt x="0" y="20904"/>
                  <a:pt x="0" y="2205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Freeform 746"/>
          <p:cNvSpPr/>
          <p:nvPr/>
        </p:nvSpPr>
        <p:spPr>
          <a:xfrm>
            <a:off x="10917935" y="6563869"/>
            <a:ext cx="45721" cy="25907"/>
          </a:xfrm>
          <a:custGeom>
            <a:avLst/>
            <a:gdLst/>
            <a:ahLst/>
            <a:cxnLst/>
            <a:rect l="0" t="0" r="0" b="0"/>
            <a:pathLst>
              <a:path w="45721" h="25907">
                <a:moveTo>
                  <a:pt x="0" y="6756"/>
                </a:moveTo>
                <a:cubicBezTo>
                  <a:pt x="45721" y="25907"/>
                  <a:pt x="45721" y="25907"/>
                  <a:pt x="45721" y="25907"/>
                </a:cubicBezTo>
                <a:cubicBezTo>
                  <a:pt x="45721" y="0"/>
                  <a:pt x="45721" y="0"/>
                  <a:pt x="45721" y="0"/>
                </a:cubicBezTo>
                <a:cubicBezTo>
                  <a:pt x="0" y="3378"/>
                  <a:pt x="0" y="3378"/>
                  <a:pt x="0" y="3378"/>
                </a:cubicBezTo>
                <a:cubicBezTo>
                  <a:pt x="0" y="4508"/>
                  <a:pt x="0" y="5626"/>
                  <a:pt x="0" y="6756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Freeform 747"/>
          <p:cNvSpPr/>
          <p:nvPr/>
        </p:nvSpPr>
        <p:spPr>
          <a:xfrm>
            <a:off x="11132819" y="6531864"/>
            <a:ext cx="54864" cy="192024"/>
          </a:xfrm>
          <a:custGeom>
            <a:avLst/>
            <a:gdLst/>
            <a:ahLst/>
            <a:cxnLst/>
            <a:rect l="0" t="0" r="0" b="0"/>
            <a:pathLst>
              <a:path w="54864" h="192024">
                <a:moveTo>
                  <a:pt x="54864" y="192024"/>
                </a:moveTo>
                <a:lnTo>
                  <a:pt x="0" y="192024"/>
                </a:lnTo>
                <a:lnTo>
                  <a:pt x="0" y="51207"/>
                </a:lnTo>
                <a:lnTo>
                  <a:pt x="54864" y="51207"/>
                </a:lnTo>
                <a:lnTo>
                  <a:pt x="54864" y="192024"/>
                </a:lnTo>
                <a:close/>
                <a:moveTo>
                  <a:pt x="54864" y="37453"/>
                </a:moveTo>
                <a:lnTo>
                  <a:pt x="0" y="37453"/>
                </a:lnTo>
                <a:lnTo>
                  <a:pt x="0" y="0"/>
                </a:lnTo>
                <a:lnTo>
                  <a:pt x="54864" y="0"/>
                </a:lnTo>
                <a:lnTo>
                  <a:pt x="54864" y="3745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Freeform 748"/>
          <p:cNvSpPr/>
          <p:nvPr/>
        </p:nvSpPr>
        <p:spPr>
          <a:xfrm>
            <a:off x="11198352" y="6583680"/>
            <a:ext cx="143255" cy="140208"/>
          </a:xfrm>
          <a:custGeom>
            <a:avLst/>
            <a:gdLst/>
            <a:ahLst/>
            <a:cxnLst/>
            <a:rect l="0" t="0" r="0" b="0"/>
            <a:pathLst>
              <a:path w="143255" h="140208">
                <a:moveTo>
                  <a:pt x="91693" y="140208"/>
                </a:moveTo>
                <a:lnTo>
                  <a:pt x="51562" y="140208"/>
                </a:lnTo>
                <a:lnTo>
                  <a:pt x="0" y="0"/>
                </a:lnTo>
                <a:lnTo>
                  <a:pt x="55753" y="0"/>
                </a:lnTo>
                <a:lnTo>
                  <a:pt x="79375" y="73648"/>
                </a:lnTo>
                <a:lnTo>
                  <a:pt x="85090" y="59005"/>
                </a:lnTo>
                <a:lnTo>
                  <a:pt x="104013" y="0"/>
                </a:lnTo>
                <a:lnTo>
                  <a:pt x="143255" y="0"/>
                </a:lnTo>
                <a:lnTo>
                  <a:pt x="91693" y="140208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Freeform 749"/>
          <p:cNvSpPr/>
          <p:nvPr/>
        </p:nvSpPr>
        <p:spPr>
          <a:xfrm>
            <a:off x="11333988" y="6580632"/>
            <a:ext cx="147828" cy="144781"/>
          </a:xfrm>
          <a:custGeom>
            <a:avLst/>
            <a:gdLst/>
            <a:ahLst/>
            <a:cxnLst/>
            <a:rect l="0" t="0" r="0" b="0"/>
            <a:pathLst>
              <a:path w="147828" h="144781">
                <a:moveTo>
                  <a:pt x="96266" y="142533"/>
                </a:moveTo>
                <a:cubicBezTo>
                  <a:pt x="95250" y="135802"/>
                  <a:pt x="94106" y="129071"/>
                  <a:pt x="94106" y="122340"/>
                </a:cubicBezTo>
                <a:cubicBezTo>
                  <a:pt x="82930" y="139167"/>
                  <a:pt x="68326" y="144781"/>
                  <a:pt x="49276" y="144781"/>
                </a:cubicBezTo>
                <a:cubicBezTo>
                  <a:pt x="23494" y="144781"/>
                  <a:pt x="0" y="130188"/>
                  <a:pt x="0" y="103251"/>
                </a:cubicBezTo>
                <a:cubicBezTo>
                  <a:pt x="0" y="80811"/>
                  <a:pt x="17906" y="66218"/>
                  <a:pt x="36956" y="60605"/>
                </a:cubicBezTo>
                <a:cubicBezTo>
                  <a:pt x="54864" y="54991"/>
                  <a:pt x="72770" y="52744"/>
                  <a:pt x="91820" y="51626"/>
                </a:cubicBezTo>
                <a:cubicBezTo>
                  <a:pt x="91820" y="50508"/>
                  <a:pt x="91820" y="50508"/>
                  <a:pt x="91820" y="50508"/>
                </a:cubicBezTo>
                <a:cubicBezTo>
                  <a:pt x="91820" y="38164"/>
                  <a:pt x="88518" y="32551"/>
                  <a:pt x="75056" y="32551"/>
                </a:cubicBezTo>
                <a:cubicBezTo>
                  <a:pt x="64896" y="32551"/>
                  <a:pt x="56006" y="37034"/>
                  <a:pt x="53720" y="48260"/>
                </a:cubicBezTo>
                <a:cubicBezTo>
                  <a:pt x="4444" y="43777"/>
                  <a:pt x="4444" y="43777"/>
                  <a:pt x="4444" y="43777"/>
                </a:cubicBezTo>
                <a:cubicBezTo>
                  <a:pt x="12318" y="8979"/>
                  <a:pt x="45973" y="0"/>
                  <a:pt x="77216" y="0"/>
                </a:cubicBezTo>
                <a:cubicBezTo>
                  <a:pt x="92964" y="0"/>
                  <a:pt x="114172" y="2248"/>
                  <a:pt x="127634" y="12345"/>
                </a:cubicBezTo>
                <a:cubicBezTo>
                  <a:pt x="145542" y="24689"/>
                  <a:pt x="143382" y="42647"/>
                  <a:pt x="143382" y="62853"/>
                </a:cubicBezTo>
                <a:cubicBezTo>
                  <a:pt x="143382" y="111113"/>
                  <a:pt x="143382" y="111113"/>
                  <a:pt x="143382" y="111113"/>
                </a:cubicBezTo>
                <a:cubicBezTo>
                  <a:pt x="143382" y="122340"/>
                  <a:pt x="144526" y="132436"/>
                  <a:pt x="147828" y="142533"/>
                </a:cubicBezTo>
                <a:lnTo>
                  <a:pt x="96266" y="142533"/>
                </a:lnTo>
                <a:close/>
                <a:moveTo>
                  <a:pt x="91820" y="77445"/>
                </a:moveTo>
                <a:cubicBezTo>
                  <a:pt x="78358" y="78563"/>
                  <a:pt x="57150" y="81928"/>
                  <a:pt x="57150" y="99886"/>
                </a:cubicBezTo>
                <a:cubicBezTo>
                  <a:pt x="57150" y="108865"/>
                  <a:pt x="62738" y="112230"/>
                  <a:pt x="70612" y="112230"/>
                </a:cubicBezTo>
                <a:cubicBezTo>
                  <a:pt x="90678" y="112230"/>
                  <a:pt x="91820" y="95403"/>
                  <a:pt x="91820" y="79680"/>
                </a:cubicBezTo>
                <a:lnTo>
                  <a:pt x="91820" y="7744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Freeform 750"/>
          <p:cNvSpPr/>
          <p:nvPr/>
        </p:nvSpPr>
        <p:spPr>
          <a:xfrm>
            <a:off x="11486388" y="6536437"/>
            <a:ext cx="100583" cy="192024"/>
          </a:xfrm>
          <a:custGeom>
            <a:avLst/>
            <a:gdLst/>
            <a:ahLst/>
            <a:cxnLst/>
            <a:rect l="0" t="0" r="0" b="0"/>
            <a:pathLst>
              <a:path w="100583" h="192024">
                <a:moveTo>
                  <a:pt x="0" y="81813"/>
                </a:moveTo>
                <a:cubicBezTo>
                  <a:pt x="0" y="46583"/>
                  <a:pt x="0" y="46583"/>
                  <a:pt x="0" y="46583"/>
                </a:cubicBezTo>
                <a:cubicBezTo>
                  <a:pt x="22352" y="46583"/>
                  <a:pt x="22352" y="46583"/>
                  <a:pt x="22352" y="46583"/>
                </a:cubicBezTo>
                <a:cubicBezTo>
                  <a:pt x="26796" y="1130"/>
                  <a:pt x="26796" y="1130"/>
                  <a:pt x="26796" y="1130"/>
                </a:cubicBezTo>
                <a:cubicBezTo>
                  <a:pt x="72643" y="0"/>
                  <a:pt x="72643" y="0"/>
                  <a:pt x="72643" y="0"/>
                </a:cubicBezTo>
                <a:cubicBezTo>
                  <a:pt x="72643" y="46583"/>
                  <a:pt x="72643" y="46583"/>
                  <a:pt x="72643" y="46583"/>
                </a:cubicBezTo>
                <a:cubicBezTo>
                  <a:pt x="100583" y="46583"/>
                  <a:pt x="100583" y="46583"/>
                  <a:pt x="100583" y="46583"/>
                </a:cubicBezTo>
                <a:cubicBezTo>
                  <a:pt x="100583" y="81813"/>
                  <a:pt x="100583" y="81813"/>
                  <a:pt x="100583" y="81813"/>
                </a:cubicBezTo>
                <a:cubicBezTo>
                  <a:pt x="73787" y="81813"/>
                  <a:pt x="73787" y="81813"/>
                  <a:pt x="73787" y="81813"/>
                </a:cubicBezTo>
                <a:cubicBezTo>
                  <a:pt x="73787" y="130670"/>
                  <a:pt x="73787" y="130670"/>
                  <a:pt x="73787" y="130670"/>
                </a:cubicBezTo>
                <a:cubicBezTo>
                  <a:pt x="73787" y="140893"/>
                  <a:pt x="72643" y="148843"/>
                  <a:pt x="84963" y="148843"/>
                </a:cubicBezTo>
                <a:cubicBezTo>
                  <a:pt x="90551" y="148843"/>
                  <a:pt x="96139" y="147713"/>
                  <a:pt x="100583" y="146570"/>
                </a:cubicBezTo>
                <a:cubicBezTo>
                  <a:pt x="100583" y="185204"/>
                  <a:pt x="100583" y="185204"/>
                  <a:pt x="100583" y="185204"/>
                </a:cubicBezTo>
                <a:cubicBezTo>
                  <a:pt x="69342" y="189750"/>
                  <a:pt x="69342" y="189750"/>
                  <a:pt x="69342" y="189750"/>
                </a:cubicBezTo>
                <a:cubicBezTo>
                  <a:pt x="54737" y="192024"/>
                  <a:pt x="41402" y="187477"/>
                  <a:pt x="30226" y="174980"/>
                </a:cubicBezTo>
                <a:cubicBezTo>
                  <a:pt x="20066" y="163614"/>
                  <a:pt x="20066" y="149986"/>
                  <a:pt x="20066" y="135216"/>
                </a:cubicBezTo>
                <a:cubicBezTo>
                  <a:pt x="20066" y="81813"/>
                  <a:pt x="20066" y="81813"/>
                  <a:pt x="20066" y="81813"/>
                </a:cubicBezTo>
                <a:lnTo>
                  <a:pt x="0" y="8181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Freeform 751"/>
          <p:cNvSpPr/>
          <p:nvPr/>
        </p:nvSpPr>
        <p:spPr>
          <a:xfrm>
            <a:off x="11606783" y="6531864"/>
            <a:ext cx="53340" cy="192024"/>
          </a:xfrm>
          <a:custGeom>
            <a:avLst/>
            <a:gdLst/>
            <a:ahLst/>
            <a:cxnLst/>
            <a:rect l="0" t="0" r="0" b="0"/>
            <a:pathLst>
              <a:path w="53340" h="192024">
                <a:moveTo>
                  <a:pt x="53340" y="192024"/>
                </a:moveTo>
                <a:lnTo>
                  <a:pt x="0" y="192024"/>
                </a:lnTo>
                <a:lnTo>
                  <a:pt x="0" y="51207"/>
                </a:lnTo>
                <a:lnTo>
                  <a:pt x="53340" y="51207"/>
                </a:lnTo>
                <a:lnTo>
                  <a:pt x="53340" y="192024"/>
                </a:lnTo>
                <a:close/>
                <a:moveTo>
                  <a:pt x="53340" y="37453"/>
                </a:moveTo>
                <a:lnTo>
                  <a:pt x="0" y="37453"/>
                </a:lnTo>
                <a:lnTo>
                  <a:pt x="0" y="0"/>
                </a:lnTo>
                <a:lnTo>
                  <a:pt x="53340" y="0"/>
                </a:lnTo>
                <a:lnTo>
                  <a:pt x="53340" y="37453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Freeform 752"/>
          <p:cNvSpPr/>
          <p:nvPr/>
        </p:nvSpPr>
        <p:spPr>
          <a:xfrm>
            <a:off x="11676888" y="6580632"/>
            <a:ext cx="152400" cy="144781"/>
          </a:xfrm>
          <a:custGeom>
            <a:avLst/>
            <a:gdLst/>
            <a:ahLst/>
            <a:cxnLst/>
            <a:rect l="0" t="0" r="0" b="0"/>
            <a:pathLst>
              <a:path w="152400" h="144781">
                <a:moveTo>
                  <a:pt x="152400" y="74080"/>
                </a:moveTo>
                <a:cubicBezTo>
                  <a:pt x="152400" y="115596"/>
                  <a:pt x="117855" y="144781"/>
                  <a:pt x="76707" y="144781"/>
                </a:cubicBezTo>
                <a:cubicBezTo>
                  <a:pt x="34543" y="144781"/>
                  <a:pt x="0" y="115596"/>
                  <a:pt x="0" y="74080"/>
                </a:cubicBezTo>
                <a:cubicBezTo>
                  <a:pt x="0" y="29185"/>
                  <a:pt x="33401" y="0"/>
                  <a:pt x="76707" y="0"/>
                </a:cubicBezTo>
                <a:cubicBezTo>
                  <a:pt x="118998" y="0"/>
                  <a:pt x="152400" y="29185"/>
                  <a:pt x="152400" y="74080"/>
                </a:cubicBezTo>
                <a:moveTo>
                  <a:pt x="57784" y="71832"/>
                </a:moveTo>
                <a:cubicBezTo>
                  <a:pt x="57784" y="108865"/>
                  <a:pt x="66802" y="112230"/>
                  <a:pt x="76707" y="112230"/>
                </a:cubicBezTo>
                <a:cubicBezTo>
                  <a:pt x="85597" y="112230"/>
                  <a:pt x="94615" y="108865"/>
                  <a:pt x="94615" y="71832"/>
                </a:cubicBezTo>
                <a:cubicBezTo>
                  <a:pt x="94615" y="58357"/>
                  <a:pt x="94615" y="34798"/>
                  <a:pt x="76707" y="34798"/>
                </a:cubicBezTo>
                <a:cubicBezTo>
                  <a:pt x="57784" y="34798"/>
                  <a:pt x="57784" y="58357"/>
                  <a:pt x="57784" y="71832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Freeform 753"/>
          <p:cNvSpPr/>
          <p:nvPr/>
        </p:nvSpPr>
        <p:spPr>
          <a:xfrm>
            <a:off x="11843004" y="6580632"/>
            <a:ext cx="135636" cy="143256"/>
          </a:xfrm>
          <a:custGeom>
            <a:avLst/>
            <a:gdLst/>
            <a:ahLst/>
            <a:cxnLst/>
            <a:rect l="0" t="0" r="0" b="0"/>
            <a:pathLst>
              <a:path w="135636" h="143256">
                <a:moveTo>
                  <a:pt x="50418" y="3379"/>
                </a:moveTo>
                <a:cubicBezTo>
                  <a:pt x="50418" y="22556"/>
                  <a:pt x="50418" y="22556"/>
                  <a:pt x="50418" y="22556"/>
                </a:cubicBezTo>
                <a:cubicBezTo>
                  <a:pt x="51562" y="22556"/>
                  <a:pt x="51562" y="22556"/>
                  <a:pt x="51562" y="22556"/>
                </a:cubicBezTo>
                <a:cubicBezTo>
                  <a:pt x="57150" y="6770"/>
                  <a:pt x="74040" y="0"/>
                  <a:pt x="90804" y="0"/>
                </a:cubicBezTo>
                <a:cubicBezTo>
                  <a:pt x="103124" y="0"/>
                  <a:pt x="118872" y="4509"/>
                  <a:pt x="126618" y="14669"/>
                </a:cubicBezTo>
                <a:cubicBezTo>
                  <a:pt x="135636" y="25947"/>
                  <a:pt x="135636" y="41733"/>
                  <a:pt x="135636" y="56401"/>
                </a:cubicBezTo>
                <a:cubicBezTo>
                  <a:pt x="135636" y="143256"/>
                  <a:pt x="135636" y="143256"/>
                  <a:pt x="135636" y="143256"/>
                </a:cubicBezTo>
                <a:cubicBezTo>
                  <a:pt x="81788" y="143256"/>
                  <a:pt x="81788" y="143256"/>
                  <a:pt x="81788" y="143256"/>
                </a:cubicBezTo>
                <a:cubicBezTo>
                  <a:pt x="81788" y="57532"/>
                  <a:pt x="81788" y="57532"/>
                  <a:pt x="81788" y="57532"/>
                </a:cubicBezTo>
                <a:cubicBezTo>
                  <a:pt x="81788" y="49632"/>
                  <a:pt x="81788" y="37224"/>
                  <a:pt x="69468" y="37224"/>
                </a:cubicBezTo>
                <a:cubicBezTo>
                  <a:pt x="54864" y="37224"/>
                  <a:pt x="53848" y="50762"/>
                  <a:pt x="53848" y="62040"/>
                </a:cubicBezTo>
                <a:cubicBezTo>
                  <a:pt x="53848" y="143256"/>
                  <a:pt x="53848" y="143256"/>
                  <a:pt x="53848" y="143256"/>
                </a:cubicBezTo>
                <a:cubicBezTo>
                  <a:pt x="0" y="143256"/>
                  <a:pt x="0" y="143256"/>
                  <a:pt x="0" y="143256"/>
                </a:cubicBezTo>
                <a:cubicBezTo>
                  <a:pt x="0" y="3379"/>
                  <a:pt x="0" y="3379"/>
                  <a:pt x="0" y="3379"/>
                </a:cubicBezTo>
                <a:lnTo>
                  <a:pt x="50418" y="337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Freeform 754"/>
          <p:cNvSpPr/>
          <p:nvPr/>
        </p:nvSpPr>
        <p:spPr>
          <a:xfrm>
            <a:off x="10977371" y="6580632"/>
            <a:ext cx="135636" cy="143256"/>
          </a:xfrm>
          <a:custGeom>
            <a:avLst/>
            <a:gdLst/>
            <a:ahLst/>
            <a:cxnLst/>
            <a:rect l="0" t="0" r="0" b="0"/>
            <a:pathLst>
              <a:path w="135636" h="143256">
                <a:moveTo>
                  <a:pt x="50420" y="3379"/>
                </a:moveTo>
                <a:cubicBezTo>
                  <a:pt x="50420" y="22556"/>
                  <a:pt x="50420" y="22556"/>
                  <a:pt x="50420" y="22556"/>
                </a:cubicBezTo>
                <a:cubicBezTo>
                  <a:pt x="51562" y="22556"/>
                  <a:pt x="51562" y="22556"/>
                  <a:pt x="51562" y="22556"/>
                </a:cubicBezTo>
                <a:cubicBezTo>
                  <a:pt x="58294" y="6770"/>
                  <a:pt x="74042" y="0"/>
                  <a:pt x="90806" y="0"/>
                </a:cubicBezTo>
                <a:cubicBezTo>
                  <a:pt x="104268" y="0"/>
                  <a:pt x="118872" y="4509"/>
                  <a:pt x="126620" y="14669"/>
                </a:cubicBezTo>
                <a:cubicBezTo>
                  <a:pt x="135636" y="25947"/>
                  <a:pt x="135636" y="41733"/>
                  <a:pt x="135636" y="56401"/>
                </a:cubicBezTo>
                <a:cubicBezTo>
                  <a:pt x="135636" y="143256"/>
                  <a:pt x="135636" y="143256"/>
                  <a:pt x="135636" y="143256"/>
                </a:cubicBezTo>
                <a:cubicBezTo>
                  <a:pt x="81788" y="143256"/>
                  <a:pt x="81788" y="143256"/>
                  <a:pt x="81788" y="143256"/>
                </a:cubicBezTo>
                <a:cubicBezTo>
                  <a:pt x="81788" y="57532"/>
                  <a:pt x="81788" y="57532"/>
                  <a:pt x="81788" y="57532"/>
                </a:cubicBezTo>
                <a:cubicBezTo>
                  <a:pt x="81788" y="49632"/>
                  <a:pt x="81788" y="37224"/>
                  <a:pt x="70612" y="37224"/>
                </a:cubicBezTo>
                <a:cubicBezTo>
                  <a:pt x="54864" y="37224"/>
                  <a:pt x="53848" y="50762"/>
                  <a:pt x="53848" y="62040"/>
                </a:cubicBezTo>
                <a:cubicBezTo>
                  <a:pt x="53848" y="143256"/>
                  <a:pt x="53848" y="143256"/>
                  <a:pt x="53848" y="143256"/>
                </a:cubicBezTo>
                <a:cubicBezTo>
                  <a:pt x="0" y="143256"/>
                  <a:pt x="0" y="143256"/>
                  <a:pt x="0" y="143256"/>
                </a:cubicBezTo>
                <a:cubicBezTo>
                  <a:pt x="0" y="3379"/>
                  <a:pt x="0" y="3379"/>
                  <a:pt x="0" y="3379"/>
                </a:cubicBezTo>
                <a:lnTo>
                  <a:pt x="50420" y="3379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Freeform 755"/>
          <p:cNvSpPr/>
          <p:nvPr/>
        </p:nvSpPr>
        <p:spPr>
          <a:xfrm>
            <a:off x="10978895" y="6752845"/>
            <a:ext cx="41148" cy="50291"/>
          </a:xfrm>
          <a:custGeom>
            <a:avLst/>
            <a:gdLst/>
            <a:ahLst/>
            <a:cxnLst/>
            <a:rect l="0" t="0" r="0" b="0"/>
            <a:pathLst>
              <a:path w="41148" h="50291">
                <a:moveTo>
                  <a:pt x="41148" y="0"/>
                </a:moveTo>
                <a:lnTo>
                  <a:pt x="41148" y="5587"/>
                </a:lnTo>
                <a:lnTo>
                  <a:pt x="24258" y="5587"/>
                </a:lnTo>
                <a:lnTo>
                  <a:pt x="24258" y="50291"/>
                </a:lnTo>
                <a:lnTo>
                  <a:pt x="16891" y="50291"/>
                </a:lnTo>
                <a:lnTo>
                  <a:pt x="16891" y="5587"/>
                </a:lnTo>
                <a:lnTo>
                  <a:pt x="0" y="5587"/>
                </a:lnTo>
                <a:lnTo>
                  <a:pt x="0" y="0"/>
                </a:lnTo>
                <a:lnTo>
                  <a:pt x="41148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Freeform 756"/>
          <p:cNvSpPr/>
          <p:nvPr/>
        </p:nvSpPr>
        <p:spPr>
          <a:xfrm>
            <a:off x="11052047" y="6752845"/>
            <a:ext cx="38100" cy="50291"/>
          </a:xfrm>
          <a:custGeom>
            <a:avLst/>
            <a:gdLst/>
            <a:ahLst/>
            <a:cxnLst/>
            <a:rect l="0" t="0" r="0" b="0"/>
            <a:pathLst>
              <a:path w="38100" h="50291">
                <a:moveTo>
                  <a:pt x="0" y="0"/>
                </a:moveTo>
                <a:lnTo>
                  <a:pt x="37211" y="0"/>
                </a:lnTo>
                <a:lnTo>
                  <a:pt x="37211" y="5587"/>
                </a:lnTo>
                <a:lnTo>
                  <a:pt x="7112" y="5587"/>
                </a:lnTo>
                <a:lnTo>
                  <a:pt x="7112" y="21419"/>
                </a:lnTo>
                <a:lnTo>
                  <a:pt x="34798" y="21419"/>
                </a:lnTo>
                <a:lnTo>
                  <a:pt x="34798" y="27007"/>
                </a:lnTo>
                <a:lnTo>
                  <a:pt x="7112" y="27007"/>
                </a:lnTo>
                <a:lnTo>
                  <a:pt x="7112" y="43771"/>
                </a:lnTo>
                <a:lnTo>
                  <a:pt x="38100" y="43771"/>
                </a:lnTo>
                <a:lnTo>
                  <a:pt x="38100" y="50291"/>
                </a:lnTo>
                <a:lnTo>
                  <a:pt x="0" y="502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Freeform 757"/>
          <p:cNvSpPr/>
          <p:nvPr/>
        </p:nvSpPr>
        <p:spPr>
          <a:xfrm>
            <a:off x="11122152" y="6751321"/>
            <a:ext cx="45719" cy="53340"/>
          </a:xfrm>
          <a:custGeom>
            <a:avLst/>
            <a:gdLst/>
            <a:ahLst/>
            <a:cxnLst/>
            <a:rect l="0" t="0" r="0" b="0"/>
            <a:pathLst>
              <a:path w="45719" h="53340">
                <a:moveTo>
                  <a:pt x="38862" y="4538"/>
                </a:moveTo>
                <a:cubicBezTo>
                  <a:pt x="42291" y="7943"/>
                  <a:pt x="44577" y="12482"/>
                  <a:pt x="44577" y="15887"/>
                </a:cubicBezTo>
                <a:cubicBezTo>
                  <a:pt x="37718" y="15887"/>
                  <a:pt x="37718" y="15887"/>
                  <a:pt x="37718" y="15887"/>
                </a:cubicBezTo>
                <a:cubicBezTo>
                  <a:pt x="37718" y="12482"/>
                  <a:pt x="35432" y="10213"/>
                  <a:pt x="33146" y="7943"/>
                </a:cubicBezTo>
                <a:cubicBezTo>
                  <a:pt x="30861" y="6809"/>
                  <a:pt x="28575" y="5674"/>
                  <a:pt x="24003" y="5674"/>
                </a:cubicBezTo>
                <a:cubicBezTo>
                  <a:pt x="19430" y="5674"/>
                  <a:pt x="14858" y="6809"/>
                  <a:pt x="11429" y="11348"/>
                </a:cubicBezTo>
                <a:cubicBezTo>
                  <a:pt x="9143" y="14753"/>
                  <a:pt x="6857" y="19292"/>
                  <a:pt x="6857" y="27236"/>
                </a:cubicBezTo>
                <a:cubicBezTo>
                  <a:pt x="6857" y="32912"/>
                  <a:pt x="9143" y="37451"/>
                  <a:pt x="11429" y="41991"/>
                </a:cubicBezTo>
                <a:cubicBezTo>
                  <a:pt x="13716" y="45394"/>
                  <a:pt x="18288" y="47664"/>
                  <a:pt x="24003" y="47664"/>
                </a:cubicBezTo>
                <a:cubicBezTo>
                  <a:pt x="28575" y="47664"/>
                  <a:pt x="33146" y="45394"/>
                  <a:pt x="35432" y="40855"/>
                </a:cubicBezTo>
                <a:cubicBezTo>
                  <a:pt x="36576" y="39721"/>
                  <a:pt x="37718" y="36315"/>
                  <a:pt x="38862" y="32912"/>
                </a:cubicBezTo>
                <a:cubicBezTo>
                  <a:pt x="45719" y="32912"/>
                  <a:pt x="45719" y="32912"/>
                  <a:pt x="45719" y="32912"/>
                </a:cubicBezTo>
                <a:cubicBezTo>
                  <a:pt x="44577" y="38585"/>
                  <a:pt x="42291" y="43125"/>
                  <a:pt x="38862" y="46530"/>
                </a:cubicBezTo>
                <a:cubicBezTo>
                  <a:pt x="35432" y="51070"/>
                  <a:pt x="29717" y="53340"/>
                  <a:pt x="22859" y="53340"/>
                </a:cubicBezTo>
                <a:cubicBezTo>
                  <a:pt x="17144" y="53340"/>
                  <a:pt x="12573" y="51070"/>
                  <a:pt x="8001" y="47664"/>
                </a:cubicBezTo>
                <a:cubicBezTo>
                  <a:pt x="2286" y="43125"/>
                  <a:pt x="0" y="36315"/>
                  <a:pt x="0" y="26102"/>
                </a:cubicBezTo>
                <a:cubicBezTo>
                  <a:pt x="0" y="18158"/>
                  <a:pt x="2286" y="12482"/>
                  <a:pt x="5715" y="7943"/>
                </a:cubicBezTo>
                <a:cubicBezTo>
                  <a:pt x="10287" y="2269"/>
                  <a:pt x="16002" y="0"/>
                  <a:pt x="24003" y="0"/>
                </a:cubicBezTo>
                <a:cubicBezTo>
                  <a:pt x="30861" y="0"/>
                  <a:pt x="35432" y="1134"/>
                  <a:pt x="38862" y="4538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Freeform 758"/>
          <p:cNvSpPr/>
          <p:nvPr/>
        </p:nvSpPr>
        <p:spPr>
          <a:xfrm>
            <a:off x="11201400" y="6752845"/>
            <a:ext cx="41147" cy="50291"/>
          </a:xfrm>
          <a:custGeom>
            <a:avLst/>
            <a:gdLst/>
            <a:ahLst/>
            <a:cxnLst/>
            <a:rect l="0" t="0" r="0" b="0"/>
            <a:pathLst>
              <a:path w="41147" h="50291">
                <a:moveTo>
                  <a:pt x="0" y="0"/>
                </a:moveTo>
                <a:lnTo>
                  <a:pt x="6731" y="0"/>
                </a:lnTo>
                <a:lnTo>
                  <a:pt x="6731" y="20488"/>
                </a:lnTo>
                <a:lnTo>
                  <a:pt x="33401" y="20488"/>
                </a:lnTo>
                <a:lnTo>
                  <a:pt x="33401" y="0"/>
                </a:lnTo>
                <a:lnTo>
                  <a:pt x="41147" y="0"/>
                </a:lnTo>
                <a:lnTo>
                  <a:pt x="41147" y="50291"/>
                </a:lnTo>
                <a:lnTo>
                  <a:pt x="33401" y="50291"/>
                </a:lnTo>
                <a:lnTo>
                  <a:pt x="33401" y="27007"/>
                </a:lnTo>
                <a:lnTo>
                  <a:pt x="6731" y="27007"/>
                </a:lnTo>
                <a:lnTo>
                  <a:pt x="6731" y="50291"/>
                </a:lnTo>
                <a:lnTo>
                  <a:pt x="0" y="502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Freeform 759"/>
          <p:cNvSpPr/>
          <p:nvPr/>
        </p:nvSpPr>
        <p:spPr>
          <a:xfrm>
            <a:off x="11279123" y="6752845"/>
            <a:ext cx="38100" cy="50291"/>
          </a:xfrm>
          <a:custGeom>
            <a:avLst/>
            <a:gdLst/>
            <a:ahLst/>
            <a:cxnLst/>
            <a:rect l="0" t="0" r="0" b="0"/>
            <a:pathLst>
              <a:path w="38100" h="50291">
                <a:moveTo>
                  <a:pt x="0" y="0"/>
                </a:moveTo>
                <a:lnTo>
                  <a:pt x="7494" y="0"/>
                </a:lnTo>
                <a:lnTo>
                  <a:pt x="31623" y="40512"/>
                </a:lnTo>
                <a:lnTo>
                  <a:pt x="31623" y="0"/>
                </a:lnTo>
                <a:lnTo>
                  <a:pt x="38100" y="0"/>
                </a:lnTo>
                <a:lnTo>
                  <a:pt x="38100" y="50291"/>
                </a:lnTo>
                <a:lnTo>
                  <a:pt x="30608" y="50291"/>
                </a:lnTo>
                <a:lnTo>
                  <a:pt x="6478" y="10243"/>
                </a:lnTo>
                <a:lnTo>
                  <a:pt x="6478" y="50291"/>
                </a:lnTo>
                <a:lnTo>
                  <a:pt x="0" y="502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Freeform 760"/>
          <p:cNvSpPr/>
          <p:nvPr/>
        </p:nvSpPr>
        <p:spPr>
          <a:xfrm>
            <a:off x="11352276" y="6751321"/>
            <a:ext cx="48767" cy="53340"/>
          </a:xfrm>
          <a:custGeom>
            <a:avLst/>
            <a:gdLst/>
            <a:ahLst/>
            <a:cxnLst/>
            <a:rect l="0" t="0" r="0" b="0"/>
            <a:pathLst>
              <a:path w="48767" h="53340">
                <a:moveTo>
                  <a:pt x="43180" y="7943"/>
                </a:moveTo>
                <a:cubicBezTo>
                  <a:pt x="46608" y="12482"/>
                  <a:pt x="48767" y="18158"/>
                  <a:pt x="48767" y="26102"/>
                </a:cubicBezTo>
                <a:cubicBezTo>
                  <a:pt x="48767" y="32912"/>
                  <a:pt x="46608" y="39721"/>
                  <a:pt x="43180" y="44260"/>
                </a:cubicBezTo>
                <a:cubicBezTo>
                  <a:pt x="38734" y="51070"/>
                  <a:pt x="32130" y="53340"/>
                  <a:pt x="24383" y="53340"/>
                </a:cubicBezTo>
                <a:cubicBezTo>
                  <a:pt x="16637" y="53340"/>
                  <a:pt x="10032" y="51070"/>
                  <a:pt x="5588" y="45394"/>
                </a:cubicBezTo>
                <a:cubicBezTo>
                  <a:pt x="2158" y="40855"/>
                  <a:pt x="0" y="34046"/>
                  <a:pt x="0" y="27236"/>
                </a:cubicBezTo>
                <a:cubicBezTo>
                  <a:pt x="0" y="19292"/>
                  <a:pt x="2158" y="13618"/>
                  <a:pt x="5588" y="9079"/>
                </a:cubicBezTo>
                <a:cubicBezTo>
                  <a:pt x="10032" y="2269"/>
                  <a:pt x="15493" y="0"/>
                  <a:pt x="24383" y="0"/>
                </a:cubicBezTo>
                <a:cubicBezTo>
                  <a:pt x="33274" y="0"/>
                  <a:pt x="39878" y="2269"/>
                  <a:pt x="43180" y="7943"/>
                </a:cubicBezTo>
                <a:close/>
                <a:moveTo>
                  <a:pt x="37718" y="40855"/>
                </a:moveTo>
                <a:cubicBezTo>
                  <a:pt x="41020" y="36315"/>
                  <a:pt x="42164" y="31776"/>
                  <a:pt x="42164" y="26102"/>
                </a:cubicBezTo>
                <a:cubicBezTo>
                  <a:pt x="42164" y="19292"/>
                  <a:pt x="39878" y="14753"/>
                  <a:pt x="37718" y="11348"/>
                </a:cubicBezTo>
                <a:cubicBezTo>
                  <a:pt x="34417" y="7943"/>
                  <a:pt x="29971" y="5674"/>
                  <a:pt x="24383" y="5674"/>
                </a:cubicBezTo>
                <a:cubicBezTo>
                  <a:pt x="19939" y="5674"/>
                  <a:pt x="15493" y="7943"/>
                  <a:pt x="12192" y="11348"/>
                </a:cubicBezTo>
                <a:cubicBezTo>
                  <a:pt x="8890" y="14753"/>
                  <a:pt x="6604" y="20427"/>
                  <a:pt x="6604" y="27236"/>
                </a:cubicBezTo>
                <a:cubicBezTo>
                  <a:pt x="6604" y="32912"/>
                  <a:pt x="8890" y="37451"/>
                  <a:pt x="11049" y="41991"/>
                </a:cubicBezTo>
                <a:cubicBezTo>
                  <a:pt x="14351" y="45394"/>
                  <a:pt x="18795" y="47664"/>
                  <a:pt x="24383" y="47664"/>
                </a:cubicBezTo>
                <a:cubicBezTo>
                  <a:pt x="30988" y="47664"/>
                  <a:pt x="35432" y="45394"/>
                  <a:pt x="37718" y="40855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Freeform 761"/>
          <p:cNvSpPr/>
          <p:nvPr/>
        </p:nvSpPr>
        <p:spPr>
          <a:xfrm>
            <a:off x="11436095" y="6752845"/>
            <a:ext cx="32005" cy="50291"/>
          </a:xfrm>
          <a:custGeom>
            <a:avLst/>
            <a:gdLst/>
            <a:ahLst/>
            <a:cxnLst/>
            <a:rect l="0" t="0" r="0" b="0"/>
            <a:pathLst>
              <a:path w="32005" h="50291">
                <a:moveTo>
                  <a:pt x="0" y="0"/>
                </a:moveTo>
                <a:lnTo>
                  <a:pt x="6732" y="0"/>
                </a:lnTo>
                <a:lnTo>
                  <a:pt x="6732" y="43771"/>
                </a:lnTo>
                <a:lnTo>
                  <a:pt x="32005" y="43771"/>
                </a:lnTo>
                <a:lnTo>
                  <a:pt x="32005" y="50291"/>
                </a:lnTo>
                <a:lnTo>
                  <a:pt x="0" y="502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Freeform 762"/>
          <p:cNvSpPr/>
          <p:nvPr/>
        </p:nvSpPr>
        <p:spPr>
          <a:xfrm>
            <a:off x="11498580" y="6751321"/>
            <a:ext cx="50291" cy="53340"/>
          </a:xfrm>
          <a:custGeom>
            <a:avLst/>
            <a:gdLst/>
            <a:ahLst/>
            <a:cxnLst/>
            <a:rect l="0" t="0" r="0" b="0"/>
            <a:pathLst>
              <a:path w="50291" h="53340">
                <a:moveTo>
                  <a:pt x="44576" y="7943"/>
                </a:moveTo>
                <a:cubicBezTo>
                  <a:pt x="48005" y="12482"/>
                  <a:pt x="50291" y="18158"/>
                  <a:pt x="50291" y="26102"/>
                </a:cubicBezTo>
                <a:cubicBezTo>
                  <a:pt x="50291" y="32912"/>
                  <a:pt x="48005" y="39721"/>
                  <a:pt x="43434" y="44260"/>
                </a:cubicBezTo>
                <a:cubicBezTo>
                  <a:pt x="38862" y="51070"/>
                  <a:pt x="33147" y="53340"/>
                  <a:pt x="24002" y="53340"/>
                </a:cubicBezTo>
                <a:cubicBezTo>
                  <a:pt x="16001" y="53340"/>
                  <a:pt x="10287" y="51070"/>
                  <a:pt x="5714" y="45394"/>
                </a:cubicBezTo>
                <a:cubicBezTo>
                  <a:pt x="2286" y="40855"/>
                  <a:pt x="0" y="34046"/>
                  <a:pt x="0" y="27236"/>
                </a:cubicBezTo>
                <a:cubicBezTo>
                  <a:pt x="0" y="19292"/>
                  <a:pt x="1142" y="13618"/>
                  <a:pt x="4572" y="9079"/>
                </a:cubicBezTo>
                <a:cubicBezTo>
                  <a:pt x="9143" y="2269"/>
                  <a:pt x="16001" y="0"/>
                  <a:pt x="24002" y="0"/>
                </a:cubicBezTo>
                <a:cubicBezTo>
                  <a:pt x="33147" y="0"/>
                  <a:pt x="40004" y="2269"/>
                  <a:pt x="44576" y="7943"/>
                </a:cubicBezTo>
                <a:close/>
                <a:moveTo>
                  <a:pt x="38862" y="40855"/>
                </a:moveTo>
                <a:cubicBezTo>
                  <a:pt x="41148" y="36315"/>
                  <a:pt x="42290" y="31776"/>
                  <a:pt x="42290" y="26102"/>
                </a:cubicBezTo>
                <a:cubicBezTo>
                  <a:pt x="42290" y="19292"/>
                  <a:pt x="41148" y="14753"/>
                  <a:pt x="37718" y="11348"/>
                </a:cubicBezTo>
                <a:cubicBezTo>
                  <a:pt x="34289" y="7943"/>
                  <a:pt x="30861" y="5674"/>
                  <a:pt x="25146" y="5674"/>
                </a:cubicBezTo>
                <a:cubicBezTo>
                  <a:pt x="19430" y="5674"/>
                  <a:pt x="14859" y="7943"/>
                  <a:pt x="11429" y="11348"/>
                </a:cubicBezTo>
                <a:cubicBezTo>
                  <a:pt x="9143" y="14753"/>
                  <a:pt x="6858" y="20427"/>
                  <a:pt x="6858" y="27236"/>
                </a:cubicBezTo>
                <a:cubicBezTo>
                  <a:pt x="6858" y="32912"/>
                  <a:pt x="8001" y="37451"/>
                  <a:pt x="11429" y="41991"/>
                </a:cubicBezTo>
                <a:cubicBezTo>
                  <a:pt x="13715" y="45394"/>
                  <a:pt x="18288" y="47664"/>
                  <a:pt x="25146" y="47664"/>
                </a:cubicBezTo>
                <a:cubicBezTo>
                  <a:pt x="30861" y="47664"/>
                  <a:pt x="35433" y="45394"/>
                  <a:pt x="38862" y="40855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Freeform 763"/>
          <p:cNvSpPr/>
          <p:nvPr/>
        </p:nvSpPr>
        <p:spPr>
          <a:xfrm>
            <a:off x="11580876" y="6751321"/>
            <a:ext cx="44195" cy="53340"/>
          </a:xfrm>
          <a:custGeom>
            <a:avLst/>
            <a:gdLst/>
            <a:ahLst/>
            <a:cxnLst/>
            <a:rect l="0" t="0" r="0" b="0"/>
            <a:pathLst>
              <a:path w="44195" h="53340">
                <a:moveTo>
                  <a:pt x="34290" y="2269"/>
                </a:moveTo>
                <a:cubicBezTo>
                  <a:pt x="39751" y="4538"/>
                  <a:pt x="42037" y="10213"/>
                  <a:pt x="43053" y="15887"/>
                </a:cubicBezTo>
                <a:cubicBezTo>
                  <a:pt x="36449" y="15887"/>
                  <a:pt x="36449" y="15887"/>
                  <a:pt x="36449" y="15887"/>
                </a:cubicBezTo>
                <a:cubicBezTo>
                  <a:pt x="36449" y="12482"/>
                  <a:pt x="34290" y="10213"/>
                  <a:pt x="32004" y="7943"/>
                </a:cubicBezTo>
                <a:cubicBezTo>
                  <a:pt x="29844" y="6809"/>
                  <a:pt x="26542" y="5674"/>
                  <a:pt x="22097" y="5674"/>
                </a:cubicBezTo>
                <a:cubicBezTo>
                  <a:pt x="17653" y="5674"/>
                  <a:pt x="14351" y="7943"/>
                  <a:pt x="11049" y="11348"/>
                </a:cubicBezTo>
                <a:cubicBezTo>
                  <a:pt x="7746" y="14753"/>
                  <a:pt x="6604" y="20427"/>
                  <a:pt x="6604" y="27236"/>
                </a:cubicBezTo>
                <a:cubicBezTo>
                  <a:pt x="6604" y="32912"/>
                  <a:pt x="7746" y="37451"/>
                  <a:pt x="9905" y="41991"/>
                </a:cubicBezTo>
                <a:cubicBezTo>
                  <a:pt x="13207" y="45394"/>
                  <a:pt x="16509" y="47664"/>
                  <a:pt x="23241" y="47664"/>
                </a:cubicBezTo>
                <a:cubicBezTo>
                  <a:pt x="27558" y="47664"/>
                  <a:pt x="30988" y="46530"/>
                  <a:pt x="33146" y="43125"/>
                </a:cubicBezTo>
                <a:cubicBezTo>
                  <a:pt x="36449" y="40855"/>
                  <a:pt x="37592" y="36315"/>
                  <a:pt x="37592" y="30642"/>
                </a:cubicBezTo>
                <a:cubicBezTo>
                  <a:pt x="22097" y="30642"/>
                  <a:pt x="22097" y="30642"/>
                  <a:pt x="22097" y="30642"/>
                </a:cubicBezTo>
                <a:cubicBezTo>
                  <a:pt x="22097" y="24966"/>
                  <a:pt x="22097" y="24966"/>
                  <a:pt x="22097" y="24966"/>
                </a:cubicBezTo>
                <a:cubicBezTo>
                  <a:pt x="44195" y="24966"/>
                  <a:pt x="44195" y="24966"/>
                  <a:pt x="44195" y="24966"/>
                </a:cubicBezTo>
                <a:cubicBezTo>
                  <a:pt x="44195" y="52204"/>
                  <a:pt x="44195" y="52204"/>
                  <a:pt x="44195" y="52204"/>
                </a:cubicBezTo>
                <a:cubicBezTo>
                  <a:pt x="39751" y="52204"/>
                  <a:pt x="39751" y="52204"/>
                  <a:pt x="39751" y="52204"/>
                </a:cubicBezTo>
                <a:cubicBezTo>
                  <a:pt x="38607" y="45394"/>
                  <a:pt x="38607" y="45394"/>
                  <a:pt x="38607" y="45394"/>
                </a:cubicBezTo>
                <a:cubicBezTo>
                  <a:pt x="36449" y="47664"/>
                  <a:pt x="34290" y="49935"/>
                  <a:pt x="32004" y="51070"/>
                </a:cubicBezTo>
                <a:cubicBezTo>
                  <a:pt x="29844" y="52204"/>
                  <a:pt x="25400" y="53340"/>
                  <a:pt x="20955" y="53340"/>
                </a:cubicBezTo>
                <a:cubicBezTo>
                  <a:pt x="15493" y="53340"/>
                  <a:pt x="11049" y="51070"/>
                  <a:pt x="6604" y="47664"/>
                </a:cubicBezTo>
                <a:cubicBezTo>
                  <a:pt x="2158" y="43125"/>
                  <a:pt x="0" y="36315"/>
                  <a:pt x="0" y="27236"/>
                </a:cubicBezTo>
                <a:cubicBezTo>
                  <a:pt x="0" y="18158"/>
                  <a:pt x="2158" y="12482"/>
                  <a:pt x="6604" y="6809"/>
                </a:cubicBezTo>
                <a:cubicBezTo>
                  <a:pt x="9905" y="2269"/>
                  <a:pt x="15493" y="0"/>
                  <a:pt x="22097" y="0"/>
                </a:cubicBezTo>
                <a:cubicBezTo>
                  <a:pt x="27558" y="0"/>
                  <a:pt x="30988" y="1134"/>
                  <a:pt x="34290" y="2269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Freeform 764"/>
          <p:cNvSpPr/>
          <p:nvPr/>
        </p:nvSpPr>
        <p:spPr>
          <a:xfrm>
            <a:off x="11664695" y="6752844"/>
            <a:ext cx="6096" cy="50292"/>
          </a:xfrm>
          <a:custGeom>
            <a:avLst/>
            <a:gdLst/>
            <a:ahLst/>
            <a:cxnLst/>
            <a:rect l="0" t="0" r="0" b="0"/>
            <a:pathLst>
              <a:path w="6096" h="50292">
                <a:moveTo>
                  <a:pt x="0" y="50292"/>
                </a:moveTo>
                <a:lnTo>
                  <a:pt x="6096" y="50292"/>
                </a:lnTo>
                <a:lnTo>
                  <a:pt x="6096" y="0"/>
                </a:lnTo>
                <a:lnTo>
                  <a:pt x="0" y="0"/>
                </a:lnTo>
                <a:lnTo>
                  <a:pt x="0" y="50292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Freeform 765"/>
          <p:cNvSpPr/>
          <p:nvPr/>
        </p:nvSpPr>
        <p:spPr>
          <a:xfrm>
            <a:off x="11708892" y="6752845"/>
            <a:ext cx="36576" cy="50291"/>
          </a:xfrm>
          <a:custGeom>
            <a:avLst/>
            <a:gdLst/>
            <a:ahLst/>
            <a:cxnLst/>
            <a:rect l="0" t="0" r="0" b="0"/>
            <a:pathLst>
              <a:path w="36576" h="50291">
                <a:moveTo>
                  <a:pt x="0" y="0"/>
                </a:moveTo>
                <a:lnTo>
                  <a:pt x="36576" y="0"/>
                </a:lnTo>
                <a:lnTo>
                  <a:pt x="36576" y="5587"/>
                </a:lnTo>
                <a:lnTo>
                  <a:pt x="6603" y="5587"/>
                </a:lnTo>
                <a:lnTo>
                  <a:pt x="6603" y="21419"/>
                </a:lnTo>
                <a:lnTo>
                  <a:pt x="34289" y="21419"/>
                </a:lnTo>
                <a:lnTo>
                  <a:pt x="34289" y="27007"/>
                </a:lnTo>
                <a:lnTo>
                  <a:pt x="6603" y="27007"/>
                </a:lnTo>
                <a:lnTo>
                  <a:pt x="6603" y="43771"/>
                </a:lnTo>
                <a:lnTo>
                  <a:pt x="36576" y="43771"/>
                </a:lnTo>
                <a:lnTo>
                  <a:pt x="36576" y="50291"/>
                </a:lnTo>
                <a:lnTo>
                  <a:pt x="0" y="502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Freeform 766"/>
          <p:cNvSpPr/>
          <p:nvPr/>
        </p:nvSpPr>
        <p:spPr>
          <a:xfrm>
            <a:off x="11778995" y="6751321"/>
            <a:ext cx="39624" cy="53340"/>
          </a:xfrm>
          <a:custGeom>
            <a:avLst/>
            <a:gdLst/>
            <a:ahLst/>
            <a:cxnLst/>
            <a:rect l="0" t="0" r="0" b="0"/>
            <a:pathLst>
              <a:path w="39624" h="53340">
                <a:moveTo>
                  <a:pt x="6732" y="35181"/>
                </a:moveTo>
                <a:cubicBezTo>
                  <a:pt x="6732" y="38585"/>
                  <a:pt x="6732" y="40855"/>
                  <a:pt x="9018" y="43125"/>
                </a:cubicBezTo>
                <a:cubicBezTo>
                  <a:pt x="10161" y="45394"/>
                  <a:pt x="14733" y="47664"/>
                  <a:pt x="20321" y="47664"/>
                </a:cubicBezTo>
                <a:cubicBezTo>
                  <a:pt x="22607" y="47664"/>
                  <a:pt x="24893" y="47664"/>
                  <a:pt x="27178" y="46530"/>
                </a:cubicBezTo>
                <a:cubicBezTo>
                  <a:pt x="30608" y="45394"/>
                  <a:pt x="32894" y="41991"/>
                  <a:pt x="32894" y="38585"/>
                </a:cubicBezTo>
                <a:cubicBezTo>
                  <a:pt x="32894" y="36315"/>
                  <a:pt x="31750" y="34046"/>
                  <a:pt x="30608" y="32912"/>
                </a:cubicBezTo>
                <a:cubicBezTo>
                  <a:pt x="28322" y="31776"/>
                  <a:pt x="26036" y="30642"/>
                  <a:pt x="22607" y="29507"/>
                </a:cubicBezTo>
                <a:cubicBezTo>
                  <a:pt x="15875" y="28371"/>
                  <a:pt x="15875" y="28371"/>
                  <a:pt x="15875" y="28371"/>
                </a:cubicBezTo>
                <a:cubicBezTo>
                  <a:pt x="11303" y="27236"/>
                  <a:pt x="7874" y="26102"/>
                  <a:pt x="6732" y="24966"/>
                </a:cubicBezTo>
                <a:cubicBezTo>
                  <a:pt x="3430" y="22697"/>
                  <a:pt x="2286" y="19292"/>
                  <a:pt x="2286" y="15887"/>
                </a:cubicBezTo>
                <a:cubicBezTo>
                  <a:pt x="2286" y="11348"/>
                  <a:pt x="3430" y="6809"/>
                  <a:pt x="6732" y="4538"/>
                </a:cubicBezTo>
                <a:cubicBezTo>
                  <a:pt x="9018" y="1134"/>
                  <a:pt x="13589" y="0"/>
                  <a:pt x="19305" y="0"/>
                </a:cubicBezTo>
                <a:cubicBezTo>
                  <a:pt x="24893" y="0"/>
                  <a:pt x="29464" y="1134"/>
                  <a:pt x="32894" y="3403"/>
                </a:cubicBezTo>
                <a:cubicBezTo>
                  <a:pt x="36196" y="5674"/>
                  <a:pt x="38482" y="10213"/>
                  <a:pt x="38482" y="15887"/>
                </a:cubicBezTo>
                <a:cubicBezTo>
                  <a:pt x="31750" y="15887"/>
                  <a:pt x="31750" y="15887"/>
                  <a:pt x="31750" y="15887"/>
                </a:cubicBezTo>
                <a:cubicBezTo>
                  <a:pt x="31750" y="13618"/>
                  <a:pt x="30608" y="11348"/>
                  <a:pt x="29464" y="10213"/>
                </a:cubicBezTo>
                <a:cubicBezTo>
                  <a:pt x="27178" y="6809"/>
                  <a:pt x="23749" y="5674"/>
                  <a:pt x="19305" y="5674"/>
                </a:cubicBezTo>
                <a:cubicBezTo>
                  <a:pt x="15875" y="5674"/>
                  <a:pt x="12447" y="6809"/>
                  <a:pt x="11303" y="7943"/>
                </a:cubicBezTo>
                <a:cubicBezTo>
                  <a:pt x="9018" y="10213"/>
                  <a:pt x="7874" y="12482"/>
                  <a:pt x="7874" y="14753"/>
                </a:cubicBezTo>
                <a:cubicBezTo>
                  <a:pt x="7874" y="17023"/>
                  <a:pt x="9018" y="18158"/>
                  <a:pt x="11303" y="19292"/>
                </a:cubicBezTo>
                <a:cubicBezTo>
                  <a:pt x="12447" y="20427"/>
                  <a:pt x="15875" y="21563"/>
                  <a:pt x="20321" y="22697"/>
                </a:cubicBezTo>
                <a:cubicBezTo>
                  <a:pt x="27178" y="23832"/>
                  <a:pt x="27178" y="23832"/>
                  <a:pt x="27178" y="23832"/>
                </a:cubicBezTo>
                <a:cubicBezTo>
                  <a:pt x="30608" y="24966"/>
                  <a:pt x="32894" y="26102"/>
                  <a:pt x="35052" y="27236"/>
                </a:cubicBezTo>
                <a:cubicBezTo>
                  <a:pt x="38482" y="29507"/>
                  <a:pt x="39624" y="32912"/>
                  <a:pt x="39624" y="37451"/>
                </a:cubicBezTo>
                <a:cubicBezTo>
                  <a:pt x="39624" y="43125"/>
                  <a:pt x="37338" y="47664"/>
                  <a:pt x="33910" y="49935"/>
                </a:cubicBezTo>
                <a:cubicBezTo>
                  <a:pt x="29464" y="52204"/>
                  <a:pt x="24893" y="53340"/>
                  <a:pt x="19305" y="53340"/>
                </a:cubicBezTo>
                <a:cubicBezTo>
                  <a:pt x="13589" y="53340"/>
                  <a:pt x="9018" y="52204"/>
                  <a:pt x="5715" y="48799"/>
                </a:cubicBezTo>
                <a:cubicBezTo>
                  <a:pt x="2286" y="45394"/>
                  <a:pt x="0" y="40855"/>
                  <a:pt x="0" y="35181"/>
                </a:cubicBezTo>
                <a:lnTo>
                  <a:pt x="6732" y="35181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Freeform 767"/>
          <p:cNvSpPr/>
          <p:nvPr/>
        </p:nvSpPr>
        <p:spPr>
          <a:xfrm>
            <a:off x="11961876" y="6560821"/>
            <a:ext cx="16764" cy="19811"/>
          </a:xfrm>
          <a:custGeom>
            <a:avLst/>
            <a:gdLst/>
            <a:ahLst/>
            <a:cxnLst/>
            <a:rect l="0" t="0" r="0" b="0"/>
            <a:pathLst>
              <a:path w="16764" h="19811">
                <a:moveTo>
                  <a:pt x="4826" y="14312"/>
                </a:moveTo>
                <a:cubicBezTo>
                  <a:pt x="5968" y="15405"/>
                  <a:pt x="5968" y="15405"/>
                  <a:pt x="5968" y="15405"/>
                </a:cubicBezTo>
                <a:cubicBezTo>
                  <a:pt x="5968" y="15405"/>
                  <a:pt x="7239" y="16509"/>
                  <a:pt x="7239" y="16509"/>
                </a:cubicBezTo>
                <a:cubicBezTo>
                  <a:pt x="8381" y="16509"/>
                  <a:pt x="8381" y="16509"/>
                  <a:pt x="9525" y="16509"/>
                </a:cubicBezTo>
                <a:cubicBezTo>
                  <a:pt x="9525" y="16509"/>
                  <a:pt x="9525" y="16509"/>
                  <a:pt x="10794" y="16509"/>
                </a:cubicBezTo>
                <a:cubicBezTo>
                  <a:pt x="10794" y="16509"/>
                  <a:pt x="10794" y="16509"/>
                  <a:pt x="11938" y="15405"/>
                </a:cubicBezTo>
                <a:cubicBezTo>
                  <a:pt x="11938" y="15405"/>
                  <a:pt x="11938" y="15405"/>
                  <a:pt x="13207" y="15405"/>
                </a:cubicBezTo>
                <a:cubicBezTo>
                  <a:pt x="13207" y="15405"/>
                  <a:pt x="13207" y="14312"/>
                  <a:pt x="13207" y="14312"/>
                </a:cubicBezTo>
                <a:cubicBezTo>
                  <a:pt x="13207" y="13207"/>
                  <a:pt x="13207" y="13207"/>
                  <a:pt x="13207" y="13207"/>
                </a:cubicBezTo>
                <a:cubicBezTo>
                  <a:pt x="11938" y="12103"/>
                  <a:pt x="11938" y="12103"/>
                  <a:pt x="10794" y="12103"/>
                </a:cubicBezTo>
                <a:cubicBezTo>
                  <a:pt x="10794" y="12103"/>
                  <a:pt x="9525" y="12103"/>
                  <a:pt x="9525" y="12103"/>
                </a:cubicBezTo>
                <a:cubicBezTo>
                  <a:pt x="8381" y="11010"/>
                  <a:pt x="8381" y="11010"/>
                  <a:pt x="7239" y="11010"/>
                </a:cubicBezTo>
                <a:cubicBezTo>
                  <a:pt x="5968" y="11010"/>
                  <a:pt x="5968" y="11010"/>
                  <a:pt x="4826" y="9905"/>
                </a:cubicBezTo>
                <a:cubicBezTo>
                  <a:pt x="4826" y="9905"/>
                  <a:pt x="3555" y="9905"/>
                  <a:pt x="3555" y="9905"/>
                </a:cubicBezTo>
                <a:cubicBezTo>
                  <a:pt x="2413" y="8801"/>
                  <a:pt x="2413" y="8801"/>
                  <a:pt x="1142" y="7708"/>
                </a:cubicBezTo>
                <a:cubicBezTo>
                  <a:pt x="1142" y="7708"/>
                  <a:pt x="1142" y="6604"/>
                  <a:pt x="1142" y="5499"/>
                </a:cubicBezTo>
                <a:cubicBezTo>
                  <a:pt x="1142" y="4406"/>
                  <a:pt x="1142" y="4406"/>
                  <a:pt x="2413" y="3302"/>
                </a:cubicBezTo>
                <a:cubicBezTo>
                  <a:pt x="2413" y="2197"/>
                  <a:pt x="2413" y="2197"/>
                  <a:pt x="3555" y="2197"/>
                </a:cubicBezTo>
                <a:cubicBezTo>
                  <a:pt x="4826" y="1104"/>
                  <a:pt x="4826" y="1104"/>
                  <a:pt x="5968" y="1104"/>
                </a:cubicBezTo>
                <a:cubicBezTo>
                  <a:pt x="7239" y="0"/>
                  <a:pt x="8381" y="0"/>
                  <a:pt x="8381" y="0"/>
                </a:cubicBezTo>
                <a:cubicBezTo>
                  <a:pt x="9525" y="0"/>
                  <a:pt x="10794" y="0"/>
                  <a:pt x="11938" y="1104"/>
                </a:cubicBezTo>
                <a:cubicBezTo>
                  <a:pt x="13207" y="1104"/>
                  <a:pt x="13207" y="1104"/>
                  <a:pt x="14351" y="2197"/>
                </a:cubicBezTo>
                <a:cubicBezTo>
                  <a:pt x="15620" y="2197"/>
                  <a:pt x="15620" y="3302"/>
                  <a:pt x="15620" y="3302"/>
                </a:cubicBezTo>
                <a:cubicBezTo>
                  <a:pt x="16764" y="4406"/>
                  <a:pt x="16764" y="5499"/>
                  <a:pt x="16764" y="6604"/>
                </a:cubicBezTo>
                <a:cubicBezTo>
                  <a:pt x="11938" y="6604"/>
                  <a:pt x="11938" y="6604"/>
                  <a:pt x="11938" y="6604"/>
                </a:cubicBezTo>
                <a:cubicBezTo>
                  <a:pt x="11938" y="5499"/>
                  <a:pt x="11938" y="5499"/>
                  <a:pt x="11938" y="4406"/>
                </a:cubicBezTo>
                <a:cubicBezTo>
                  <a:pt x="11938" y="4406"/>
                  <a:pt x="11938" y="4406"/>
                  <a:pt x="10794" y="4406"/>
                </a:cubicBezTo>
                <a:cubicBezTo>
                  <a:pt x="10794" y="3302"/>
                  <a:pt x="10794" y="3302"/>
                  <a:pt x="9525" y="3302"/>
                </a:cubicBezTo>
                <a:cubicBezTo>
                  <a:pt x="9525" y="3302"/>
                  <a:pt x="9525" y="3302"/>
                  <a:pt x="8381" y="3302"/>
                </a:cubicBezTo>
                <a:cubicBezTo>
                  <a:pt x="8381" y="3302"/>
                  <a:pt x="8381" y="3302"/>
                  <a:pt x="7239" y="3302"/>
                </a:cubicBezTo>
                <a:cubicBezTo>
                  <a:pt x="7239" y="3302"/>
                  <a:pt x="7239" y="3302"/>
                  <a:pt x="5968" y="4406"/>
                </a:cubicBezTo>
                <a:cubicBezTo>
                  <a:pt x="5968" y="4406"/>
                  <a:pt x="5968" y="4406"/>
                  <a:pt x="5968" y="4406"/>
                </a:cubicBezTo>
                <a:cubicBezTo>
                  <a:pt x="5968" y="4406"/>
                  <a:pt x="5968" y="5499"/>
                  <a:pt x="5968" y="5499"/>
                </a:cubicBezTo>
                <a:cubicBezTo>
                  <a:pt x="5968" y="5499"/>
                  <a:pt x="5968" y="6604"/>
                  <a:pt x="5968" y="6604"/>
                </a:cubicBezTo>
                <a:cubicBezTo>
                  <a:pt x="5968" y="6604"/>
                  <a:pt x="5968" y="6604"/>
                  <a:pt x="7239" y="6604"/>
                </a:cubicBezTo>
                <a:cubicBezTo>
                  <a:pt x="7239" y="7708"/>
                  <a:pt x="7239" y="7708"/>
                  <a:pt x="8381" y="7708"/>
                </a:cubicBezTo>
                <a:cubicBezTo>
                  <a:pt x="9525" y="7708"/>
                  <a:pt x="9525" y="7708"/>
                  <a:pt x="11938" y="8801"/>
                </a:cubicBezTo>
                <a:cubicBezTo>
                  <a:pt x="11938" y="8801"/>
                  <a:pt x="11938" y="8801"/>
                  <a:pt x="13207" y="8801"/>
                </a:cubicBezTo>
                <a:cubicBezTo>
                  <a:pt x="13207" y="8801"/>
                  <a:pt x="14351" y="8801"/>
                  <a:pt x="14351" y="9905"/>
                </a:cubicBezTo>
                <a:cubicBezTo>
                  <a:pt x="15620" y="9905"/>
                  <a:pt x="15620" y="11010"/>
                  <a:pt x="16764" y="11010"/>
                </a:cubicBezTo>
                <a:cubicBezTo>
                  <a:pt x="16764" y="12103"/>
                  <a:pt x="16764" y="12103"/>
                  <a:pt x="16764" y="13207"/>
                </a:cubicBezTo>
                <a:cubicBezTo>
                  <a:pt x="16764" y="14312"/>
                  <a:pt x="16764" y="15405"/>
                  <a:pt x="16764" y="16509"/>
                </a:cubicBezTo>
                <a:cubicBezTo>
                  <a:pt x="16764" y="16509"/>
                  <a:pt x="15620" y="17614"/>
                  <a:pt x="15620" y="17614"/>
                </a:cubicBezTo>
                <a:cubicBezTo>
                  <a:pt x="14351" y="18707"/>
                  <a:pt x="13207" y="18707"/>
                  <a:pt x="13207" y="18707"/>
                </a:cubicBezTo>
                <a:cubicBezTo>
                  <a:pt x="11938" y="19811"/>
                  <a:pt x="10794" y="19811"/>
                  <a:pt x="9525" y="19811"/>
                </a:cubicBezTo>
                <a:cubicBezTo>
                  <a:pt x="8381" y="19811"/>
                  <a:pt x="7239" y="19811"/>
                  <a:pt x="5968" y="18707"/>
                </a:cubicBezTo>
                <a:cubicBezTo>
                  <a:pt x="4826" y="18707"/>
                  <a:pt x="3555" y="18707"/>
                  <a:pt x="3555" y="17614"/>
                </a:cubicBezTo>
                <a:cubicBezTo>
                  <a:pt x="2413" y="17614"/>
                  <a:pt x="1142" y="16509"/>
                  <a:pt x="1142" y="15405"/>
                </a:cubicBezTo>
                <a:cubicBezTo>
                  <a:pt x="1142" y="15405"/>
                  <a:pt x="0" y="14312"/>
                  <a:pt x="0" y="13207"/>
                </a:cubicBezTo>
                <a:cubicBezTo>
                  <a:pt x="4826" y="13207"/>
                  <a:pt x="4826" y="13207"/>
                  <a:pt x="4826" y="13207"/>
                </a:cubicBezTo>
                <a:cubicBezTo>
                  <a:pt x="4826" y="13207"/>
                  <a:pt x="4826" y="14312"/>
                  <a:pt x="4826" y="1431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Freeform 768"/>
          <p:cNvSpPr/>
          <p:nvPr/>
        </p:nvSpPr>
        <p:spPr>
          <a:xfrm>
            <a:off x="11981688" y="6562344"/>
            <a:ext cx="19812" cy="18288"/>
          </a:xfrm>
          <a:custGeom>
            <a:avLst/>
            <a:gdLst/>
            <a:ahLst/>
            <a:cxnLst/>
            <a:rect l="0" t="0" r="0" b="0"/>
            <a:pathLst>
              <a:path w="19812" h="18288">
                <a:moveTo>
                  <a:pt x="5588" y="0"/>
                </a:moveTo>
                <a:lnTo>
                  <a:pt x="9652" y="12510"/>
                </a:lnTo>
                <a:lnTo>
                  <a:pt x="12954" y="0"/>
                </a:lnTo>
                <a:lnTo>
                  <a:pt x="19812" y="0"/>
                </a:lnTo>
                <a:lnTo>
                  <a:pt x="19812" y="18288"/>
                </a:lnTo>
                <a:lnTo>
                  <a:pt x="15240" y="18288"/>
                </a:lnTo>
                <a:lnTo>
                  <a:pt x="15240" y="5779"/>
                </a:lnTo>
                <a:lnTo>
                  <a:pt x="11048" y="18288"/>
                </a:lnTo>
                <a:lnTo>
                  <a:pt x="7873" y="18288"/>
                </a:lnTo>
                <a:lnTo>
                  <a:pt x="3175" y="5779"/>
                </a:lnTo>
                <a:lnTo>
                  <a:pt x="3175" y="18288"/>
                </a:lnTo>
                <a:lnTo>
                  <a:pt x="0" y="18288"/>
                </a:lnTo>
                <a:lnTo>
                  <a:pt x="0" y="0"/>
                </a:lnTo>
                <a:lnTo>
                  <a:pt x="5588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Freeform 769"/>
          <p:cNvSpPr/>
          <p:nvPr/>
        </p:nvSpPr>
        <p:spPr>
          <a:xfrm>
            <a:off x="11961876" y="6560821"/>
            <a:ext cx="16764" cy="19811"/>
          </a:xfrm>
          <a:custGeom>
            <a:avLst/>
            <a:gdLst/>
            <a:ahLst/>
            <a:cxnLst/>
            <a:rect l="0" t="0" r="0" b="0"/>
            <a:pathLst>
              <a:path w="16764" h="19811">
                <a:moveTo>
                  <a:pt x="4826" y="14312"/>
                </a:moveTo>
                <a:cubicBezTo>
                  <a:pt x="5968" y="15405"/>
                  <a:pt x="5968" y="15405"/>
                  <a:pt x="5968" y="15405"/>
                </a:cubicBezTo>
                <a:cubicBezTo>
                  <a:pt x="5968" y="15405"/>
                  <a:pt x="7239" y="16509"/>
                  <a:pt x="7239" y="16509"/>
                </a:cubicBezTo>
                <a:cubicBezTo>
                  <a:pt x="8381" y="16509"/>
                  <a:pt x="8381" y="16509"/>
                  <a:pt x="9525" y="16509"/>
                </a:cubicBezTo>
                <a:cubicBezTo>
                  <a:pt x="9525" y="16509"/>
                  <a:pt x="9525" y="16509"/>
                  <a:pt x="10794" y="16509"/>
                </a:cubicBezTo>
                <a:cubicBezTo>
                  <a:pt x="10794" y="16509"/>
                  <a:pt x="10794" y="16509"/>
                  <a:pt x="11938" y="15405"/>
                </a:cubicBezTo>
                <a:cubicBezTo>
                  <a:pt x="11938" y="15405"/>
                  <a:pt x="11938" y="15405"/>
                  <a:pt x="13207" y="15405"/>
                </a:cubicBezTo>
                <a:cubicBezTo>
                  <a:pt x="13207" y="15405"/>
                  <a:pt x="13207" y="14312"/>
                  <a:pt x="13207" y="14312"/>
                </a:cubicBezTo>
                <a:cubicBezTo>
                  <a:pt x="13207" y="13207"/>
                  <a:pt x="13207" y="13207"/>
                  <a:pt x="13207" y="13207"/>
                </a:cubicBezTo>
                <a:cubicBezTo>
                  <a:pt x="11938" y="12103"/>
                  <a:pt x="11938" y="12103"/>
                  <a:pt x="10794" y="12103"/>
                </a:cubicBezTo>
                <a:cubicBezTo>
                  <a:pt x="10794" y="12103"/>
                  <a:pt x="9525" y="12103"/>
                  <a:pt x="9525" y="12103"/>
                </a:cubicBezTo>
                <a:cubicBezTo>
                  <a:pt x="8381" y="11010"/>
                  <a:pt x="8381" y="11010"/>
                  <a:pt x="7239" y="11010"/>
                </a:cubicBezTo>
                <a:cubicBezTo>
                  <a:pt x="5968" y="11010"/>
                  <a:pt x="5968" y="11010"/>
                  <a:pt x="4826" y="9905"/>
                </a:cubicBezTo>
                <a:cubicBezTo>
                  <a:pt x="4826" y="9905"/>
                  <a:pt x="3555" y="9905"/>
                  <a:pt x="3555" y="9905"/>
                </a:cubicBezTo>
                <a:cubicBezTo>
                  <a:pt x="2413" y="8801"/>
                  <a:pt x="2413" y="8801"/>
                  <a:pt x="1142" y="7708"/>
                </a:cubicBezTo>
                <a:cubicBezTo>
                  <a:pt x="1142" y="7708"/>
                  <a:pt x="1142" y="6604"/>
                  <a:pt x="1142" y="5499"/>
                </a:cubicBezTo>
                <a:cubicBezTo>
                  <a:pt x="1142" y="4406"/>
                  <a:pt x="1142" y="4406"/>
                  <a:pt x="2413" y="3302"/>
                </a:cubicBezTo>
                <a:cubicBezTo>
                  <a:pt x="2413" y="2197"/>
                  <a:pt x="2413" y="2197"/>
                  <a:pt x="3555" y="2197"/>
                </a:cubicBezTo>
                <a:cubicBezTo>
                  <a:pt x="4826" y="1104"/>
                  <a:pt x="4826" y="1104"/>
                  <a:pt x="5968" y="1104"/>
                </a:cubicBezTo>
                <a:cubicBezTo>
                  <a:pt x="7239" y="0"/>
                  <a:pt x="8381" y="0"/>
                  <a:pt x="8381" y="0"/>
                </a:cubicBezTo>
                <a:cubicBezTo>
                  <a:pt x="9525" y="0"/>
                  <a:pt x="10794" y="0"/>
                  <a:pt x="11938" y="1104"/>
                </a:cubicBezTo>
                <a:cubicBezTo>
                  <a:pt x="13207" y="1104"/>
                  <a:pt x="13207" y="1104"/>
                  <a:pt x="14351" y="2197"/>
                </a:cubicBezTo>
                <a:cubicBezTo>
                  <a:pt x="15620" y="2197"/>
                  <a:pt x="15620" y="3302"/>
                  <a:pt x="15620" y="3302"/>
                </a:cubicBezTo>
                <a:cubicBezTo>
                  <a:pt x="16764" y="4406"/>
                  <a:pt x="16764" y="5499"/>
                  <a:pt x="16764" y="6604"/>
                </a:cubicBezTo>
                <a:cubicBezTo>
                  <a:pt x="11938" y="6604"/>
                  <a:pt x="11938" y="6604"/>
                  <a:pt x="11938" y="6604"/>
                </a:cubicBezTo>
                <a:cubicBezTo>
                  <a:pt x="11938" y="5499"/>
                  <a:pt x="11938" y="5499"/>
                  <a:pt x="11938" y="4406"/>
                </a:cubicBezTo>
                <a:cubicBezTo>
                  <a:pt x="11938" y="4406"/>
                  <a:pt x="11938" y="4406"/>
                  <a:pt x="10794" y="4406"/>
                </a:cubicBezTo>
                <a:cubicBezTo>
                  <a:pt x="10794" y="3302"/>
                  <a:pt x="10794" y="3302"/>
                  <a:pt x="9525" y="3302"/>
                </a:cubicBezTo>
                <a:cubicBezTo>
                  <a:pt x="9525" y="3302"/>
                  <a:pt x="9525" y="3302"/>
                  <a:pt x="8381" y="3302"/>
                </a:cubicBezTo>
                <a:cubicBezTo>
                  <a:pt x="8381" y="3302"/>
                  <a:pt x="8381" y="3302"/>
                  <a:pt x="7239" y="3302"/>
                </a:cubicBezTo>
                <a:cubicBezTo>
                  <a:pt x="7239" y="3302"/>
                  <a:pt x="7239" y="3302"/>
                  <a:pt x="5968" y="4406"/>
                </a:cubicBezTo>
                <a:cubicBezTo>
                  <a:pt x="5968" y="4406"/>
                  <a:pt x="5968" y="4406"/>
                  <a:pt x="5968" y="4406"/>
                </a:cubicBezTo>
                <a:cubicBezTo>
                  <a:pt x="5968" y="4406"/>
                  <a:pt x="5968" y="5499"/>
                  <a:pt x="5968" y="5499"/>
                </a:cubicBezTo>
                <a:cubicBezTo>
                  <a:pt x="5968" y="5499"/>
                  <a:pt x="5968" y="6604"/>
                  <a:pt x="5968" y="6604"/>
                </a:cubicBezTo>
                <a:cubicBezTo>
                  <a:pt x="5968" y="6604"/>
                  <a:pt x="5968" y="6604"/>
                  <a:pt x="7239" y="6604"/>
                </a:cubicBezTo>
                <a:cubicBezTo>
                  <a:pt x="7239" y="7708"/>
                  <a:pt x="7239" y="7708"/>
                  <a:pt x="8381" y="7708"/>
                </a:cubicBezTo>
                <a:cubicBezTo>
                  <a:pt x="9525" y="7708"/>
                  <a:pt x="9525" y="7708"/>
                  <a:pt x="11938" y="8801"/>
                </a:cubicBezTo>
                <a:cubicBezTo>
                  <a:pt x="11938" y="8801"/>
                  <a:pt x="11938" y="8801"/>
                  <a:pt x="13207" y="8801"/>
                </a:cubicBezTo>
                <a:cubicBezTo>
                  <a:pt x="13207" y="8801"/>
                  <a:pt x="14351" y="8801"/>
                  <a:pt x="14351" y="9905"/>
                </a:cubicBezTo>
                <a:cubicBezTo>
                  <a:pt x="15620" y="9905"/>
                  <a:pt x="15620" y="11010"/>
                  <a:pt x="16764" y="11010"/>
                </a:cubicBezTo>
                <a:cubicBezTo>
                  <a:pt x="16764" y="12103"/>
                  <a:pt x="16764" y="12103"/>
                  <a:pt x="16764" y="13207"/>
                </a:cubicBezTo>
                <a:cubicBezTo>
                  <a:pt x="16764" y="14312"/>
                  <a:pt x="16764" y="15405"/>
                  <a:pt x="16764" y="16509"/>
                </a:cubicBezTo>
                <a:cubicBezTo>
                  <a:pt x="16764" y="16509"/>
                  <a:pt x="15620" y="17614"/>
                  <a:pt x="15620" y="17614"/>
                </a:cubicBezTo>
                <a:cubicBezTo>
                  <a:pt x="14351" y="18707"/>
                  <a:pt x="13207" y="18707"/>
                  <a:pt x="13207" y="18707"/>
                </a:cubicBezTo>
                <a:cubicBezTo>
                  <a:pt x="11938" y="19811"/>
                  <a:pt x="10794" y="19811"/>
                  <a:pt x="9525" y="19811"/>
                </a:cubicBezTo>
                <a:cubicBezTo>
                  <a:pt x="8381" y="19811"/>
                  <a:pt x="7239" y="19811"/>
                  <a:pt x="5968" y="18707"/>
                </a:cubicBezTo>
                <a:cubicBezTo>
                  <a:pt x="4826" y="18707"/>
                  <a:pt x="3555" y="18707"/>
                  <a:pt x="3555" y="17614"/>
                </a:cubicBezTo>
                <a:cubicBezTo>
                  <a:pt x="2413" y="17614"/>
                  <a:pt x="1142" y="16509"/>
                  <a:pt x="1142" y="15405"/>
                </a:cubicBezTo>
                <a:cubicBezTo>
                  <a:pt x="1142" y="15405"/>
                  <a:pt x="0" y="14312"/>
                  <a:pt x="0" y="13207"/>
                </a:cubicBezTo>
                <a:cubicBezTo>
                  <a:pt x="4826" y="13207"/>
                  <a:pt x="4826" y="13207"/>
                  <a:pt x="4826" y="13207"/>
                </a:cubicBezTo>
                <a:cubicBezTo>
                  <a:pt x="4826" y="13207"/>
                  <a:pt x="4826" y="14312"/>
                  <a:pt x="4826" y="14312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Freeform 770"/>
          <p:cNvSpPr/>
          <p:nvPr/>
        </p:nvSpPr>
        <p:spPr>
          <a:xfrm>
            <a:off x="11981688" y="6562344"/>
            <a:ext cx="19812" cy="18288"/>
          </a:xfrm>
          <a:custGeom>
            <a:avLst/>
            <a:gdLst/>
            <a:ahLst/>
            <a:cxnLst/>
            <a:rect l="0" t="0" r="0" b="0"/>
            <a:pathLst>
              <a:path w="19812" h="18288">
                <a:moveTo>
                  <a:pt x="5588" y="0"/>
                </a:moveTo>
                <a:lnTo>
                  <a:pt x="9652" y="12510"/>
                </a:lnTo>
                <a:lnTo>
                  <a:pt x="12954" y="0"/>
                </a:lnTo>
                <a:lnTo>
                  <a:pt x="19812" y="0"/>
                </a:lnTo>
                <a:lnTo>
                  <a:pt x="19812" y="18288"/>
                </a:lnTo>
                <a:lnTo>
                  <a:pt x="15240" y="18288"/>
                </a:lnTo>
                <a:lnTo>
                  <a:pt x="15240" y="5779"/>
                </a:lnTo>
                <a:lnTo>
                  <a:pt x="11048" y="18288"/>
                </a:lnTo>
                <a:lnTo>
                  <a:pt x="7873" y="18288"/>
                </a:lnTo>
                <a:lnTo>
                  <a:pt x="3175" y="5779"/>
                </a:lnTo>
                <a:lnTo>
                  <a:pt x="3175" y="18288"/>
                </a:lnTo>
                <a:lnTo>
                  <a:pt x="0" y="18288"/>
                </a:lnTo>
                <a:lnTo>
                  <a:pt x="0" y="0"/>
                </a:lnTo>
                <a:lnTo>
                  <a:pt x="5588" y="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077" y="1160513"/>
            <a:ext cx="1817019" cy="1817019"/>
          </a:xfrm>
          <a:prstGeom prst="ellipse">
            <a:avLst/>
          </a:prstGeom>
          <a:ln>
            <a:solidFill>
              <a:srgbClr val="015D5F"/>
            </a:solidFill>
          </a:ln>
        </p:spPr>
      </p:pic>
      <p:sp>
        <p:nvSpPr>
          <p:cNvPr id="51" name="Прямоугольник 50"/>
          <p:cNvSpPr/>
          <p:nvPr/>
        </p:nvSpPr>
        <p:spPr>
          <a:xfrm>
            <a:off x="126496" y="1677874"/>
            <a:ext cx="2310779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Литье под давлением</a:t>
            </a:r>
          </a:p>
          <a:p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Ящики из ПЭВП и ЛПЭНП,</a:t>
            </a:r>
          </a:p>
          <a:p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ведра, бытовые контейнеры</a:t>
            </a:r>
            <a:endParaRPr lang="en-US" sz="120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453" y="2880933"/>
            <a:ext cx="1914286" cy="1914286"/>
          </a:xfrm>
          <a:prstGeom prst="ellipse">
            <a:avLst/>
          </a:prstGeom>
          <a:ln>
            <a:solidFill>
              <a:srgbClr val="015D5F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824" y="1110979"/>
            <a:ext cx="1914286" cy="1914286"/>
          </a:xfrm>
          <a:prstGeom prst="ellipse">
            <a:avLst/>
          </a:prstGeom>
          <a:ln>
            <a:solidFill>
              <a:srgbClr val="015D5F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3" y="4484945"/>
            <a:ext cx="1914286" cy="1914286"/>
          </a:xfrm>
          <a:prstGeom prst="ellipse">
            <a:avLst/>
          </a:prstGeom>
          <a:ln>
            <a:solidFill>
              <a:srgbClr val="015D5F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468" y="2908196"/>
            <a:ext cx="1914286" cy="1914286"/>
          </a:xfrm>
          <a:prstGeom prst="ellipse">
            <a:avLst/>
          </a:prstGeom>
          <a:ln>
            <a:solidFill>
              <a:srgbClr val="015D5F"/>
            </a:solidFill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3671" y="4409604"/>
            <a:ext cx="2064969" cy="2064969"/>
          </a:xfrm>
          <a:prstGeom prst="ellipse">
            <a:avLst/>
          </a:prstGeom>
          <a:ln>
            <a:solidFill>
              <a:srgbClr val="015D5F"/>
            </a:solidFill>
          </a:ln>
        </p:spPr>
      </p:pic>
      <p:sp>
        <p:nvSpPr>
          <p:cNvPr id="54" name="Прямоугольник 53"/>
          <p:cNvSpPr/>
          <p:nvPr/>
        </p:nvSpPr>
        <p:spPr>
          <a:xfrm>
            <a:off x="1" y="0"/>
            <a:ext cx="12192000" cy="1001027"/>
          </a:xfrm>
          <a:prstGeom prst="rect">
            <a:avLst/>
          </a:prstGeom>
          <a:solidFill>
            <a:srgbClr val="69B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3" y="99939"/>
            <a:ext cx="1263897" cy="731521"/>
          </a:xfrm>
          <a:prstGeom prst="rect">
            <a:avLst/>
          </a:prstGeom>
        </p:spPr>
      </p:pic>
      <p:sp>
        <p:nvSpPr>
          <p:cNvPr id="58" name="Заголовок 3"/>
          <p:cNvSpPr txBox="1">
            <a:spLocks/>
          </p:cNvSpPr>
          <p:nvPr/>
        </p:nvSpPr>
        <p:spPr>
          <a:xfrm>
            <a:off x="1717842" y="92382"/>
            <a:ext cx="10474158" cy="708025"/>
          </a:xfrm>
          <a:prstGeom prst="rect">
            <a:avLst/>
          </a:prstGeom>
          <a:solidFill>
            <a:srgbClr val="69B8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Товарная продукция, получаемая из гранул ПЭ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1" name="Пятиугольник 60"/>
          <p:cNvSpPr/>
          <p:nvPr/>
        </p:nvSpPr>
        <p:spPr>
          <a:xfrm rot="10800000">
            <a:off x="2036105" y="5068080"/>
            <a:ext cx="4038694" cy="898036"/>
          </a:xfrm>
          <a:prstGeom prst="homePlate">
            <a:avLst/>
          </a:prstGeom>
          <a:solidFill>
            <a:schemeClr val="bg1"/>
          </a:solidFill>
          <a:ln>
            <a:solidFill>
              <a:srgbClr val="015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148255" y="5049739"/>
            <a:ext cx="381439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b="1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Бимодальный полиэтилен</a:t>
            </a:r>
          </a:p>
          <a:p>
            <a:pPr algn="r"/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Труба для газификации</a:t>
            </a:r>
            <a:r>
              <a:rPr lang="ru-RU" sz="120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и напорного водопровода</a:t>
            </a:r>
          </a:p>
          <a:p>
            <a:pPr algn="r"/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Бимодальная пленка ПЭВП</a:t>
            </a:r>
          </a:p>
          <a:p>
            <a:pPr algn="r"/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Бимодальные</a:t>
            </a:r>
            <a:r>
              <a:rPr lang="ru-RU" sz="1200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марки для</a:t>
            </a:r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 выдувного формования</a:t>
            </a:r>
            <a:endParaRPr lang="en-US" sz="120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" name="Пятиугольник 61"/>
          <p:cNvSpPr/>
          <p:nvPr/>
        </p:nvSpPr>
        <p:spPr>
          <a:xfrm rot="10800000">
            <a:off x="9643311" y="1619104"/>
            <a:ext cx="2428712" cy="898036"/>
          </a:xfrm>
          <a:prstGeom prst="homePlate">
            <a:avLst/>
          </a:prstGeom>
          <a:solidFill>
            <a:schemeClr val="bg1"/>
          </a:solidFill>
          <a:ln>
            <a:solidFill>
              <a:srgbClr val="015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9716554" y="1601313"/>
            <a:ext cx="235546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b="1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Трубная</a:t>
            </a:r>
            <a:r>
              <a:rPr lang="ru-RU" sz="1300" b="1" i="0" u="none" strike="noStrike" dirty="0" smtClean="0">
                <a:solidFill>
                  <a:srgbClr val="000000"/>
                </a:solidFill>
                <a:latin typeface="Arial" panose="020B0604020202020204" pitchFamily="34" charset="0"/>
              </a:rPr>
              <a:t> продукция</a:t>
            </a:r>
            <a:endParaRPr lang="ru-RU" sz="1300" b="1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/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Напорные, безнапорные и гофрированные трубы;</a:t>
            </a:r>
          </a:p>
          <a:p>
            <a:pPr algn="r"/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кабель-каналы</a:t>
            </a:r>
            <a:endParaRPr lang="en-US" sz="120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3" name="Пятиугольник 62"/>
          <p:cNvSpPr/>
          <p:nvPr/>
        </p:nvSpPr>
        <p:spPr>
          <a:xfrm>
            <a:off x="6659564" y="5072324"/>
            <a:ext cx="3181368" cy="898036"/>
          </a:xfrm>
          <a:prstGeom prst="homePlate">
            <a:avLst/>
          </a:prstGeom>
          <a:solidFill>
            <a:schemeClr val="bg1"/>
          </a:solidFill>
          <a:ln>
            <a:solidFill>
              <a:srgbClr val="015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6670517" y="5168650"/>
            <a:ext cx="2759585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Ротационное формование</a:t>
            </a:r>
          </a:p>
          <a:p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Резервуары для воды и химикатов, спортивные товары и игрушки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" name="Пятиугольник 63"/>
          <p:cNvSpPr/>
          <p:nvPr/>
        </p:nvSpPr>
        <p:spPr>
          <a:xfrm>
            <a:off x="1381876" y="3588738"/>
            <a:ext cx="2454441" cy="601854"/>
          </a:xfrm>
          <a:prstGeom prst="homePlate">
            <a:avLst/>
          </a:prstGeom>
          <a:solidFill>
            <a:schemeClr val="bg1"/>
          </a:solidFill>
          <a:ln>
            <a:solidFill>
              <a:srgbClr val="015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1349039" y="3632934"/>
            <a:ext cx="231077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В</a:t>
            </a:r>
            <a:r>
              <a:rPr lang="ru-RU" sz="1300" b="1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ыдувное формование</a:t>
            </a:r>
          </a:p>
          <a:p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Бутылки, канистры, бочки</a:t>
            </a:r>
            <a:endParaRPr lang="en-US" sz="120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 rot="10800000">
            <a:off x="8350430" y="3570421"/>
            <a:ext cx="2428712" cy="638096"/>
          </a:xfrm>
          <a:prstGeom prst="homePlate">
            <a:avLst/>
          </a:prstGeom>
          <a:solidFill>
            <a:schemeClr val="bg1"/>
          </a:solidFill>
          <a:ln>
            <a:solidFill>
              <a:srgbClr val="015D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8350432" y="3546400"/>
            <a:ext cx="2448632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b="1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Другие применения ПЭ</a:t>
            </a:r>
          </a:p>
          <a:p>
            <a:pPr algn="r"/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Моноволокно, </a:t>
            </a:r>
            <a:r>
              <a:rPr lang="ru-RU" sz="1200" i="0" u="none" strike="noStrike" baseline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стрейч</a:t>
            </a:r>
            <a:r>
              <a:rPr lang="ru-RU" sz="120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-лента, </a:t>
            </a:r>
            <a:r>
              <a:rPr lang="ru-RU" sz="1200" i="0" u="none" strike="noStrike" baseline="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геомембрана</a:t>
            </a:r>
            <a:endParaRPr lang="en-US" sz="120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2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751" r="-731" b="9508"/>
          <a:stretch/>
        </p:blipFill>
        <p:spPr>
          <a:xfrm>
            <a:off x="1" y="1"/>
            <a:ext cx="12291934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8902" y="644701"/>
            <a:ext cx="11894208" cy="1804317"/>
          </a:xfrm>
        </p:spPr>
        <p:txBody>
          <a:bodyPr>
            <a:noAutofit/>
          </a:bodyPr>
          <a:lstStyle/>
          <a:p>
            <a:pPr algn="ctr"/>
            <a:r>
              <a:rPr lang="ru-RU" sz="4000" b="1" kern="2500" spc="100" dirty="0">
                <a:solidFill>
                  <a:srgbClr val="2BA6B7"/>
                </a:solidFill>
              </a:rPr>
              <a:t>Иркутский завод </a:t>
            </a:r>
            <a:r>
              <a:rPr lang="ru-RU" sz="4000" b="1" kern="2500" spc="100" dirty="0" smtClean="0">
                <a:solidFill>
                  <a:srgbClr val="2BA6B7"/>
                </a:solidFill>
              </a:rPr>
              <a:t>полимеров – это </a:t>
            </a:r>
            <a:br>
              <a:rPr lang="ru-RU" sz="4000" b="1" kern="2500" spc="100" dirty="0" smtClean="0">
                <a:solidFill>
                  <a:srgbClr val="2BA6B7"/>
                </a:solidFill>
              </a:rPr>
            </a:br>
            <a:r>
              <a:rPr lang="ru-RU" sz="4000" b="1" kern="2500" spc="100" dirty="0" smtClean="0">
                <a:solidFill>
                  <a:srgbClr val="2BA6B7"/>
                </a:solidFill>
              </a:rPr>
              <a:t>экологически </a:t>
            </a:r>
            <a:r>
              <a:rPr lang="ru-RU" sz="4000" b="1" kern="2500" spc="100" dirty="0">
                <a:solidFill>
                  <a:srgbClr val="2BA6B7"/>
                </a:solidFill>
              </a:rPr>
              <a:t>ориентированный проект </a:t>
            </a:r>
            <a:r>
              <a:rPr lang="ru-RU" sz="4000" b="1" kern="2500" spc="100" dirty="0" smtClean="0">
                <a:solidFill>
                  <a:srgbClr val="2BA6B7"/>
                </a:solidFill>
              </a:rPr>
              <a:t/>
            </a:r>
            <a:br>
              <a:rPr lang="ru-RU" sz="4000" b="1" kern="2500" spc="100" dirty="0" smtClean="0">
                <a:solidFill>
                  <a:srgbClr val="2BA6B7"/>
                </a:solidFill>
              </a:rPr>
            </a:br>
            <a:r>
              <a:rPr lang="ru-RU" sz="4000" b="1" kern="2500" spc="100" dirty="0" smtClean="0">
                <a:solidFill>
                  <a:srgbClr val="2BA6B7"/>
                </a:solidFill>
              </a:rPr>
              <a:t>и  безопасное </a:t>
            </a:r>
            <a:r>
              <a:rPr lang="ru-RU" sz="4000" b="1" kern="2500" spc="100" dirty="0">
                <a:solidFill>
                  <a:srgbClr val="2BA6B7"/>
                </a:solidFill>
              </a:rPr>
              <a:t>производство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3" y="99939"/>
            <a:ext cx="1263897" cy="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88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751" r="-731" b="9508"/>
          <a:stretch/>
        </p:blipFill>
        <p:spPr>
          <a:xfrm>
            <a:off x="1" y="0"/>
            <a:ext cx="12291934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50" y="1983946"/>
            <a:ext cx="527199" cy="52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91" y="1983944"/>
            <a:ext cx="527199" cy="41005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Прямоугольник с закругленными углами">
            <a:extLst>
              <a:ext uri="{FF2B5EF4-FFF2-40B4-BE49-F238E27FC236}">
                <a16:creationId xmlns:a16="http://schemas.microsoft.com/office/drawing/2014/main" id="{6C69BCAB-9C39-C64D-A769-FC5C703AA9CA}"/>
              </a:ext>
            </a:extLst>
          </p:cNvPr>
          <p:cNvSpPr/>
          <p:nvPr/>
        </p:nvSpPr>
        <p:spPr>
          <a:xfrm>
            <a:off x="3536984" y="1727671"/>
            <a:ext cx="2347322" cy="3829269"/>
          </a:xfrm>
          <a:prstGeom prst="roundRect">
            <a:avLst>
              <a:gd name="adj" fmla="val 2042"/>
            </a:avLst>
          </a:prstGeom>
          <a:solidFill>
            <a:srgbClr val="159471"/>
          </a:solidFill>
          <a:ln w="12700">
            <a:miter lim="400000"/>
          </a:ln>
          <a:effectLst>
            <a:outerShdw blurRad="254000" dist="63462" dir="5400000" rotWithShape="0">
              <a:srgbClr val="000000">
                <a:alpha val="48133"/>
              </a:srgbClr>
            </a:outerShdw>
          </a:effectLst>
        </p:spPr>
        <p:txBody>
          <a:bodyPr lIns="20202" tIns="20202" rIns="20202" bIns="20202" anchor="ctr"/>
          <a:lstStyle/>
          <a:p>
            <a:pPr algn="ctr" defTabSz="615837" fontAlgn="ctr"/>
            <a:endParaRPr lang="ru-RU" b="1" u="sng" dirty="0" smtClean="0">
              <a:solidFill>
                <a:srgbClr val="FFFFFF"/>
              </a:solidFill>
            </a:endParaRPr>
          </a:p>
          <a:p>
            <a:pPr algn="ctr" defTabSz="615837" fontAlgn="ctr"/>
            <a:endParaRPr lang="ru-RU" b="1" u="sng" dirty="0" smtClean="0">
              <a:solidFill>
                <a:srgbClr val="FFFFFF"/>
              </a:solidFill>
            </a:endParaRPr>
          </a:p>
          <a:p>
            <a:pPr algn="ctr" defTabSz="615837" fontAlgn="ctr"/>
            <a:r>
              <a:rPr lang="ru-RU" b="1" u="sng" dirty="0" smtClean="0">
                <a:solidFill>
                  <a:srgbClr val="FFFFFF"/>
                </a:solidFill>
              </a:rPr>
              <a:t>Электроэнергия</a:t>
            </a:r>
            <a:endParaRPr lang="ru-RU" b="1" u="sng" dirty="0">
              <a:solidFill>
                <a:srgbClr val="FFFFFF"/>
              </a:solidFill>
            </a:endParaRPr>
          </a:p>
          <a:p>
            <a:pPr algn="ctr" defTabSz="615837" fontAlgn="ctr"/>
            <a:endParaRPr lang="ru-RU" sz="945" dirty="0">
              <a:solidFill>
                <a:srgbClr val="FFFFFF"/>
              </a:solidFill>
            </a:endParaRPr>
          </a:p>
          <a:p>
            <a:pPr defTabSz="615837" fontAlgn="ctr"/>
            <a:endParaRPr lang="ru-RU" sz="1350" dirty="0" smtClean="0"/>
          </a:p>
          <a:p>
            <a:pPr defTabSz="615837" fontAlgn="ctr"/>
            <a:r>
              <a:rPr lang="ru-RU" sz="1350" dirty="0" smtClean="0"/>
              <a:t>Сети </a:t>
            </a:r>
            <a:r>
              <a:rPr lang="ru-RU" sz="1350" dirty="0"/>
              <a:t>ПАО «ФСК </a:t>
            </a:r>
            <a:r>
              <a:rPr lang="en-US" sz="1350" dirty="0"/>
              <a:t>E</a:t>
            </a:r>
            <a:r>
              <a:rPr lang="ru-RU" sz="1350" dirty="0"/>
              <a:t>ЭС»</a:t>
            </a:r>
          </a:p>
          <a:p>
            <a:pPr defTabSz="615837" fontAlgn="ctr"/>
            <a:endParaRPr lang="en-US" sz="1350" dirty="0" smtClean="0"/>
          </a:p>
          <a:p>
            <a:pPr defTabSz="615837" fontAlgn="ctr"/>
            <a:endParaRPr lang="ru-RU" sz="1350" dirty="0">
              <a:solidFill>
                <a:srgbClr val="FFFFFF"/>
              </a:solidFill>
            </a:endParaRPr>
          </a:p>
          <a:p>
            <a:pPr marL="192531" indent="-192531" defTabSz="615837" fontAlgn="ctr">
              <a:buFont typeface="Arial" panose="020B0604020202020204" pitchFamily="34" charset="0"/>
              <a:buChar char="•"/>
            </a:pPr>
            <a:endParaRPr lang="ru-RU" sz="1350" dirty="0">
              <a:solidFill>
                <a:srgbClr val="FFFFFF"/>
              </a:solidFill>
            </a:endParaRPr>
          </a:p>
          <a:p>
            <a:pPr marL="192531" indent="-192531" defTabSz="615837" fontAlgn="ctr">
              <a:buFont typeface="Arial" panose="020B0604020202020204" pitchFamily="34" charset="0"/>
              <a:buChar char="•"/>
            </a:pPr>
            <a:endParaRPr lang="ru-RU" sz="1350" dirty="0">
              <a:solidFill>
                <a:srgbClr val="FFFFFF"/>
              </a:solidFill>
            </a:endParaRPr>
          </a:p>
          <a:p>
            <a:pPr marL="192531" indent="-192531" defTabSz="615837" fontAlgn="ctr">
              <a:buFont typeface="Arial" panose="020B0604020202020204" pitchFamily="34" charset="0"/>
              <a:buChar char="•"/>
            </a:pPr>
            <a:endParaRPr lang="ru-RU" sz="1350" dirty="0">
              <a:solidFill>
                <a:srgbClr val="FFFFFF"/>
              </a:solidFill>
            </a:endParaRPr>
          </a:p>
          <a:p>
            <a:pPr marL="192531" indent="-192531" defTabSz="615837" fontAlgn="ctr">
              <a:buFont typeface="Arial" panose="020B0604020202020204" pitchFamily="34" charset="0"/>
              <a:buChar char="•"/>
            </a:pPr>
            <a:endParaRPr lang="ru-RU" sz="1350" dirty="0">
              <a:solidFill>
                <a:srgbClr val="FFFFFF"/>
              </a:solidFill>
            </a:endParaRPr>
          </a:p>
          <a:p>
            <a:pPr marL="192531" indent="-192531" defTabSz="615837" fontAlgn="ctr">
              <a:buFont typeface="Arial" panose="020B0604020202020204" pitchFamily="34" charset="0"/>
              <a:buChar char="•"/>
            </a:pPr>
            <a:endParaRPr lang="ru-RU" sz="1350" dirty="0">
              <a:solidFill>
                <a:srgbClr val="FFFFFF"/>
              </a:solidFill>
            </a:endParaRPr>
          </a:p>
          <a:p>
            <a:pPr marL="192531" indent="-192531" defTabSz="615837" fontAlgn="ctr">
              <a:buFont typeface="Arial" panose="020B0604020202020204" pitchFamily="34" charset="0"/>
              <a:buChar char="•"/>
            </a:pPr>
            <a:endParaRPr lang="ru-RU" sz="1350" dirty="0">
              <a:solidFill>
                <a:srgbClr val="FFFFFF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68" y="1977732"/>
            <a:ext cx="527199" cy="4131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Прямоугольник с закругленными углами">
            <a:extLst>
              <a:ext uri="{FF2B5EF4-FFF2-40B4-BE49-F238E27FC236}">
                <a16:creationId xmlns:a16="http://schemas.microsoft.com/office/drawing/2014/main" id="{6C69BCAB-9C39-C64D-A769-FC5C703AA9CA}"/>
              </a:ext>
            </a:extLst>
          </p:cNvPr>
          <p:cNvSpPr/>
          <p:nvPr/>
        </p:nvSpPr>
        <p:spPr>
          <a:xfrm>
            <a:off x="9021653" y="1728812"/>
            <a:ext cx="2421410" cy="3826839"/>
          </a:xfrm>
          <a:prstGeom prst="roundRect">
            <a:avLst>
              <a:gd name="adj" fmla="val 2042"/>
            </a:avLst>
          </a:prstGeom>
          <a:solidFill>
            <a:srgbClr val="06425D"/>
          </a:solidFill>
          <a:ln w="12700">
            <a:miter lim="400000"/>
          </a:ln>
          <a:effectLst>
            <a:outerShdw blurRad="254000" dist="63462" dir="5400000" rotWithShape="0">
              <a:srgbClr val="000000">
                <a:alpha val="48133"/>
              </a:srgbClr>
            </a:outerShdw>
          </a:effectLst>
        </p:spPr>
        <p:txBody>
          <a:bodyPr lIns="0" tIns="20202" rIns="0" bIns="20202" anchor="ctr"/>
          <a:lstStyle/>
          <a:p>
            <a:pPr algn="ctr" defTabSz="615837" fontAlgn="ctr"/>
            <a:endParaRPr lang="ru-RU" sz="1282" u="sng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282" b="1" u="sng" dirty="0">
              <a:solidFill>
                <a:srgbClr val="000000"/>
              </a:solidFill>
            </a:endParaRPr>
          </a:p>
          <a:p>
            <a:pPr defTabSz="615837" fontAlgn="ctr"/>
            <a:endParaRPr lang="ru-RU" sz="1282" b="1" u="sng" dirty="0" smtClean="0">
              <a:solidFill>
                <a:srgbClr val="FFFFFF"/>
              </a:solidFill>
            </a:endParaRPr>
          </a:p>
          <a:p>
            <a:pPr defTabSz="615837" fontAlgn="ctr"/>
            <a:endParaRPr lang="ru-RU" sz="1282" b="1" u="sng" dirty="0" smtClean="0">
              <a:solidFill>
                <a:srgbClr val="FFFFFF"/>
              </a:solidFill>
            </a:endParaRPr>
          </a:p>
          <a:p>
            <a:pPr indent="48593" defTabSz="615837" fontAlgn="ctr">
              <a:spcBef>
                <a:spcPts val="714"/>
              </a:spcBef>
            </a:pPr>
            <a:r>
              <a:rPr lang="ru-RU" b="1" u="sng" dirty="0" smtClean="0">
                <a:solidFill>
                  <a:srgbClr val="FFFFFF"/>
                </a:solidFill>
              </a:rPr>
              <a:t> Водоснабжение</a:t>
            </a:r>
            <a:endParaRPr lang="ru-RU" sz="1282" b="1" u="sng" dirty="0">
              <a:solidFill>
                <a:srgbClr val="FFFFFF"/>
              </a:solidFill>
            </a:endParaRPr>
          </a:p>
          <a:p>
            <a:pPr indent="48593" defTabSz="615837" fontAlgn="ctr">
              <a:spcBef>
                <a:spcPts val="714"/>
              </a:spcBef>
            </a:pPr>
            <a:r>
              <a:rPr lang="ru-RU" sz="1350" b="1" dirty="0" smtClean="0">
                <a:solidFill>
                  <a:srgbClr val="FFFFFF"/>
                </a:solidFill>
              </a:rPr>
              <a:t>Нужды</a:t>
            </a:r>
            <a:r>
              <a:rPr lang="ru-RU" sz="1350" b="1" dirty="0">
                <a:solidFill>
                  <a:srgbClr val="FFFFFF"/>
                </a:solidFill>
              </a:rPr>
              <a:t> </a:t>
            </a:r>
            <a:r>
              <a:rPr lang="ru-RU" sz="1350" b="1" dirty="0" smtClean="0">
                <a:solidFill>
                  <a:srgbClr val="FFFFFF"/>
                </a:solidFill>
              </a:rPr>
              <a:t>производства:</a:t>
            </a:r>
          </a:p>
          <a:p>
            <a:pPr marL="285750" indent="-285750" defTabSz="615837" fontAlgn="ctr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FFFFFF"/>
                </a:solidFill>
              </a:rPr>
              <a:t>Система оборотного водоснабжения</a:t>
            </a:r>
          </a:p>
          <a:p>
            <a:pPr marL="285750" indent="-285750" defTabSz="615837" fontAlgn="ctr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FFFFFF"/>
                </a:solidFill>
              </a:rPr>
              <a:t>Очищенные стоки</a:t>
            </a:r>
          </a:p>
          <a:p>
            <a:pPr marL="285750" indent="-285750" defTabSz="615837" fontAlgn="ctr">
              <a:buFont typeface="Arial" panose="020B0604020202020204" pitchFamily="34" charset="0"/>
              <a:buChar char="•"/>
            </a:pPr>
            <a:r>
              <a:rPr lang="ru-RU" sz="1350" dirty="0">
                <a:solidFill>
                  <a:srgbClr val="FFFFFF"/>
                </a:solidFill>
              </a:rPr>
              <a:t>Вода речная (водозабор</a:t>
            </a:r>
            <a:r>
              <a:rPr lang="en-US" sz="1350" dirty="0">
                <a:solidFill>
                  <a:srgbClr val="FFFFFF"/>
                </a:solidFill>
              </a:rPr>
              <a:t> </a:t>
            </a:r>
            <a:r>
              <a:rPr lang="ru-RU" sz="1350" dirty="0" err="1">
                <a:solidFill>
                  <a:srgbClr val="FFFFFF"/>
                </a:solidFill>
              </a:rPr>
              <a:t>р.Лена</a:t>
            </a:r>
            <a:r>
              <a:rPr lang="ru-RU" sz="1350" dirty="0">
                <a:solidFill>
                  <a:srgbClr val="FFFFFF"/>
                </a:solidFill>
              </a:rPr>
              <a:t>)</a:t>
            </a:r>
          </a:p>
          <a:p>
            <a:pPr indent="48593" defTabSz="615837" fontAlgn="ctr"/>
            <a:endParaRPr lang="ru-RU" sz="1350" u="sng" dirty="0">
              <a:solidFill>
                <a:srgbClr val="FFFFFF"/>
              </a:solidFill>
            </a:endParaRPr>
          </a:p>
          <a:p>
            <a:pPr indent="48593" defTabSz="615837" fontAlgn="ctr"/>
            <a:r>
              <a:rPr lang="ru-RU" sz="1350" b="1" dirty="0">
                <a:solidFill>
                  <a:srgbClr val="FFFFFF"/>
                </a:solidFill>
              </a:rPr>
              <a:t>Хоз.-быт. н</a:t>
            </a:r>
            <a:r>
              <a:rPr lang="ru-RU" sz="1350" b="1" dirty="0" smtClean="0">
                <a:solidFill>
                  <a:srgbClr val="FFFFFF"/>
                </a:solidFill>
              </a:rPr>
              <a:t>ужды:</a:t>
            </a:r>
            <a:endParaRPr lang="ru-RU" sz="1350" b="1" dirty="0">
              <a:solidFill>
                <a:srgbClr val="FFFFFF"/>
              </a:solidFill>
            </a:endParaRPr>
          </a:p>
          <a:p>
            <a:pPr marL="171450" indent="-171450" defTabSz="615837" fontAlgn="ctr">
              <a:buFont typeface="Arial" panose="020B0604020202020204" pitchFamily="34" charset="0"/>
              <a:buChar char="•"/>
            </a:pPr>
            <a:r>
              <a:rPr lang="ru-RU" sz="1350" dirty="0" smtClean="0">
                <a:solidFill>
                  <a:srgbClr val="FFFFFF"/>
                </a:solidFill>
              </a:rPr>
              <a:t>Подземный </a:t>
            </a:r>
            <a:r>
              <a:rPr lang="ru-RU" sz="1350" dirty="0">
                <a:solidFill>
                  <a:srgbClr val="FFFFFF"/>
                </a:solidFill>
              </a:rPr>
              <a:t>водозабор в районе р. Половинная (отдельный проект)</a:t>
            </a:r>
          </a:p>
          <a:p>
            <a:pPr marL="192531" indent="48593" defTabSz="615837" fontAlgn="ctr">
              <a:buFont typeface="Arial" panose="020B0604020202020204" pitchFamily="34" charset="0"/>
              <a:buChar char="•"/>
            </a:pPr>
            <a:endParaRPr lang="ru-RU" sz="108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58" y="2040945"/>
            <a:ext cx="527199" cy="41315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" name="Прямоугольник с закругленными углами">
            <a:extLst>
              <a:ext uri="{FF2B5EF4-FFF2-40B4-BE49-F238E27FC236}">
                <a16:creationId xmlns:a16="http://schemas.microsoft.com/office/drawing/2014/main" id="{6C69BCAB-9C39-C64D-A769-FC5C703AA9CA}"/>
              </a:ext>
            </a:extLst>
          </p:cNvPr>
          <p:cNvSpPr/>
          <p:nvPr/>
        </p:nvSpPr>
        <p:spPr>
          <a:xfrm>
            <a:off x="6279318" y="1727671"/>
            <a:ext cx="2347323" cy="3826839"/>
          </a:xfrm>
          <a:prstGeom prst="roundRect">
            <a:avLst>
              <a:gd name="adj" fmla="val 2042"/>
            </a:avLst>
          </a:prstGeom>
          <a:solidFill>
            <a:srgbClr val="F35F51"/>
          </a:solidFill>
          <a:ln w="12700">
            <a:miter lim="400000"/>
          </a:ln>
          <a:effectLst>
            <a:outerShdw blurRad="254000" dist="63462" dir="5400000" rotWithShape="0">
              <a:srgbClr val="000000">
                <a:alpha val="48133"/>
              </a:srgbClr>
            </a:outerShdw>
          </a:effectLst>
        </p:spPr>
        <p:txBody>
          <a:bodyPr lIns="20202" tIns="20202" rIns="20202" bIns="20202" anchor="ctr"/>
          <a:lstStyle/>
          <a:p>
            <a:pPr algn="ctr" defTabSz="615837" fontAlgn="ctr"/>
            <a:endParaRPr lang="ru-RU" sz="1282" u="sng" dirty="0">
              <a:solidFill>
                <a:srgbClr val="000000"/>
              </a:solidFill>
            </a:endParaRPr>
          </a:p>
          <a:p>
            <a:pPr algn="ctr" defTabSz="615837" fontAlgn="ctr"/>
            <a:endParaRPr lang="ru-RU" b="1" u="sng" dirty="0" smtClean="0">
              <a:solidFill>
                <a:srgbClr val="FFFFFF"/>
              </a:solidFill>
            </a:endParaRPr>
          </a:p>
          <a:p>
            <a:pPr algn="ctr" defTabSz="615837" fontAlgn="ctr"/>
            <a:endParaRPr lang="ru-RU" b="1" u="sng" dirty="0">
              <a:solidFill>
                <a:srgbClr val="FFFFFF"/>
              </a:solidFill>
            </a:endParaRPr>
          </a:p>
          <a:p>
            <a:pPr algn="ctr" defTabSz="615837" fontAlgn="ctr"/>
            <a:r>
              <a:rPr lang="ru-RU" b="1" u="sng" dirty="0" smtClean="0">
                <a:solidFill>
                  <a:srgbClr val="FFFFFF"/>
                </a:solidFill>
              </a:rPr>
              <a:t>Топливоснабжение</a:t>
            </a:r>
            <a:endParaRPr lang="ru-RU" b="1" u="sng" dirty="0">
              <a:solidFill>
                <a:srgbClr val="FFFFFF"/>
              </a:solidFill>
            </a:endParaRPr>
          </a:p>
          <a:p>
            <a:pPr marL="149680" defTabSz="615837" fontAlgn="ctr"/>
            <a:endParaRPr lang="ru-RU" sz="1282" dirty="0" smtClean="0">
              <a:solidFill>
                <a:srgbClr val="FFFFFF"/>
              </a:solidFill>
            </a:endParaRPr>
          </a:p>
          <a:p>
            <a:pPr marL="149680" defTabSz="615837" fontAlgn="ctr"/>
            <a:r>
              <a:rPr lang="ru-RU" sz="1350" dirty="0" smtClean="0">
                <a:solidFill>
                  <a:srgbClr val="FFFFFF"/>
                </a:solidFill>
              </a:rPr>
              <a:t>Природный </a:t>
            </a:r>
            <a:r>
              <a:rPr lang="ru-RU" sz="1350" dirty="0">
                <a:solidFill>
                  <a:srgbClr val="FFFFFF"/>
                </a:solidFill>
              </a:rPr>
              <a:t>газ от газотранспортной системы  ООО «ИНК»</a:t>
            </a:r>
          </a:p>
          <a:p>
            <a:pPr marL="149679" defTabSz="615837" fontAlgn="ctr"/>
            <a:endParaRPr lang="ru-RU" sz="1350" dirty="0">
              <a:solidFill>
                <a:srgbClr val="FFFFFF"/>
              </a:solidFill>
            </a:endParaRPr>
          </a:p>
          <a:p>
            <a:pPr marL="149680" defTabSz="615837" fontAlgn="ctr"/>
            <a:r>
              <a:rPr lang="ru-RU" sz="1350" dirty="0">
                <a:solidFill>
                  <a:srgbClr val="FFFFFF"/>
                </a:solidFill>
              </a:rPr>
              <a:t>Газ собственной выработки</a:t>
            </a:r>
          </a:p>
          <a:p>
            <a:pPr algn="ctr" defTabSz="615837" fontAlgn="ctr"/>
            <a:endParaRPr lang="ru-RU" sz="135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35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380" y="1977730"/>
            <a:ext cx="527199" cy="4131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1" y="0"/>
            <a:ext cx="12192000" cy="1001027"/>
          </a:xfrm>
          <a:prstGeom prst="rect">
            <a:avLst/>
          </a:prstGeom>
          <a:solidFill>
            <a:srgbClr val="69B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25567" y="303846"/>
            <a:ext cx="10231737" cy="697181"/>
          </a:xfrm>
        </p:spPr>
        <p:txBody>
          <a:bodyPr/>
          <a:lstStyle/>
          <a:p>
            <a:pPr>
              <a:lnSpc>
                <a:spcPts val="2430"/>
              </a:lnSpc>
            </a:pPr>
            <a:r>
              <a:rPr lang="ru-RU" sz="3200" kern="1200" dirty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  <a:sym typeface="Helvetica Neue"/>
              </a:rPr>
              <a:t>Обеспечение производства  сырьем и ресурсами</a:t>
            </a:r>
            <a:r>
              <a:rPr lang="ru-RU" sz="3200" dirty="0">
                <a:solidFill>
                  <a:schemeClr val="accent1"/>
                </a:solidFill>
                <a:latin typeface="+mn-lt"/>
                <a:ea typeface="Helvetica Neue"/>
                <a:cs typeface="Helvetica Neue"/>
                <a:sym typeface="Helvetica Neue"/>
              </a:rPr>
              <a:t/>
            </a:r>
            <a:br>
              <a:rPr lang="ru-RU" sz="3200" dirty="0">
                <a:solidFill>
                  <a:schemeClr val="accent1"/>
                </a:solidFill>
                <a:latin typeface="+mn-lt"/>
                <a:ea typeface="Helvetica Neue"/>
                <a:cs typeface="Helvetica Neue"/>
                <a:sym typeface="Helvetica Neue"/>
              </a:rPr>
            </a:br>
            <a:endParaRPr lang="ru-RU" sz="3200" dirty="0">
              <a:solidFill>
                <a:schemeClr val="accent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3" y="99939"/>
            <a:ext cx="1263897" cy="731521"/>
          </a:xfrm>
          <a:prstGeom prst="rect">
            <a:avLst/>
          </a:prstGeom>
        </p:spPr>
      </p:pic>
      <p:sp>
        <p:nvSpPr>
          <p:cNvPr id="10" name="Прямоугольник с закругленными углами">
            <a:extLst>
              <a:ext uri="{FF2B5EF4-FFF2-40B4-BE49-F238E27FC236}">
                <a16:creationId xmlns:a16="http://schemas.microsoft.com/office/drawing/2014/main" id="{6C69BCAB-9C39-C64D-A769-FC5C703AA9CA}"/>
              </a:ext>
            </a:extLst>
          </p:cNvPr>
          <p:cNvSpPr/>
          <p:nvPr/>
        </p:nvSpPr>
        <p:spPr>
          <a:xfrm>
            <a:off x="531223" y="1727670"/>
            <a:ext cx="2461490" cy="3826839"/>
          </a:xfrm>
          <a:prstGeom prst="roundRect">
            <a:avLst>
              <a:gd name="adj" fmla="val 2042"/>
            </a:avLst>
          </a:prstGeom>
          <a:solidFill>
            <a:srgbClr val="1FBDC6"/>
          </a:solidFill>
          <a:ln w="12700">
            <a:miter lim="400000"/>
          </a:ln>
          <a:effectLst>
            <a:outerShdw blurRad="254000" dist="63462" dir="5400000" rotWithShape="0">
              <a:srgbClr val="000000">
                <a:alpha val="48133"/>
              </a:srgbClr>
            </a:outerShdw>
          </a:effectLst>
        </p:spPr>
        <p:txBody>
          <a:bodyPr lIns="20202" tIns="20202" rIns="20202" bIns="20202" anchor="ctr"/>
          <a:lstStyle/>
          <a:p>
            <a:pPr algn="ctr" defTabSz="615837" fontAlgn="ctr"/>
            <a:r>
              <a:rPr lang="ru-RU" b="1" u="sng" dirty="0" smtClean="0">
                <a:solidFill>
                  <a:srgbClr val="FFFFFF"/>
                </a:solidFill>
              </a:rPr>
              <a:t>Сырье </a:t>
            </a:r>
            <a:endParaRPr lang="ru-RU" b="1" u="sng" dirty="0">
              <a:solidFill>
                <a:srgbClr val="FFFFFF"/>
              </a:solidFill>
            </a:endParaRPr>
          </a:p>
          <a:p>
            <a:pPr defTabSz="615837" fontAlgn="ctr"/>
            <a:endParaRPr lang="ru-RU" sz="1350" dirty="0" smtClean="0"/>
          </a:p>
          <a:p>
            <a:pPr defTabSz="615837" fontAlgn="ctr"/>
            <a:r>
              <a:rPr lang="ru-RU" sz="1350" dirty="0" smtClean="0"/>
              <a:t>От газофракционирующей установки (ГФУ)  </a:t>
            </a:r>
            <a:r>
              <a:rPr lang="ru-RU" sz="1350" dirty="0"/>
              <a:t>ООО «ИНК»</a:t>
            </a: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  <a:p>
            <a:pPr algn="ctr" defTabSz="615837" fontAlgn="ctr"/>
            <a:endParaRPr lang="ru-RU" sz="1080" dirty="0">
              <a:solidFill>
                <a:srgbClr val="00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29" y="1980838"/>
            <a:ext cx="527199" cy="41005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87109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215" y="993550"/>
            <a:ext cx="12191999" cy="5856973"/>
          </a:xfrm>
          <a:prstGeom prst="rect">
            <a:avLst/>
          </a:prstGeom>
          <a:solidFill>
            <a:srgbClr val="36695A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3093791" y="6001276"/>
            <a:ext cx="4298099" cy="7813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2949" tIns="62949" rIns="62949" bIns="62949" numCol="1" spcCol="67155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23892" hangingPunct="0"/>
            <a:r>
              <a:rPr lang="ru-RU" sz="1417" b="1" spc="32" dirty="0">
                <a:solidFill>
                  <a:srgbClr val="000000"/>
                </a:solidFill>
                <a:latin typeface="Navigo-Regular"/>
                <a:sym typeface="Helvetica Neue"/>
              </a:rPr>
              <a:t>Доля повторного использования воды (оборотная система + очищенные стоки) в общем объеме водопотребления</a:t>
            </a:r>
          </a:p>
        </p:txBody>
      </p:sp>
      <p:sp>
        <p:nvSpPr>
          <p:cNvPr id="12" name="TextBox 9"/>
          <p:cNvSpPr txBox="1"/>
          <p:nvPr/>
        </p:nvSpPr>
        <p:spPr>
          <a:xfrm>
            <a:off x="6489858" y="5245936"/>
            <a:ext cx="3600400" cy="563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62949" tIns="62949" rIns="62949" bIns="62949" numCol="1" spcCol="67155" rtlCol="0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723892" hangingPunct="0"/>
            <a:r>
              <a:rPr lang="ru-RU" sz="1417" b="1" spc="32" dirty="0">
                <a:solidFill>
                  <a:srgbClr val="000000"/>
                </a:solidFill>
                <a:latin typeface="Navigo-Regular"/>
                <a:sym typeface="Helvetica Neue"/>
              </a:rPr>
              <a:t>Доля  газа собственной выработки в общем объеме потребления топлива</a:t>
            </a:r>
          </a:p>
        </p:txBody>
      </p:sp>
      <p:sp>
        <p:nvSpPr>
          <p:cNvPr id="14" name="Заголовок уровня 3"/>
          <p:cNvSpPr txBox="1"/>
          <p:nvPr/>
        </p:nvSpPr>
        <p:spPr>
          <a:xfrm>
            <a:off x="7336364" y="1188278"/>
            <a:ext cx="3681008" cy="523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90000"/>
              </a:lnSpc>
              <a:defRPr b="0"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pPr defTabSz="1085855"/>
            <a:r>
              <a:rPr lang="ru-RU" sz="1890" b="1" dirty="0">
                <a:solidFill>
                  <a:schemeClr val="bg1"/>
                </a:solidFill>
                <a:latin typeface="Navigo-Regular"/>
              </a:rPr>
              <a:t>Комплексный подход к использованию сырья </a:t>
            </a:r>
          </a:p>
        </p:txBody>
      </p:sp>
      <p:sp>
        <p:nvSpPr>
          <p:cNvPr id="16" name="Заголовок уровня 3"/>
          <p:cNvSpPr txBox="1"/>
          <p:nvPr/>
        </p:nvSpPr>
        <p:spPr>
          <a:xfrm>
            <a:off x="6996101" y="7699213"/>
            <a:ext cx="3681008" cy="654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90000"/>
              </a:lnSpc>
              <a:defRPr b="0"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pPr defTabSz="1085855"/>
            <a:r>
              <a:rPr lang="ru-RU" sz="2362" b="1" dirty="0">
                <a:solidFill>
                  <a:srgbClr val="00486C"/>
                </a:solidFill>
              </a:rPr>
              <a:t>Использование вторичных ресурсов</a:t>
            </a:r>
            <a:endParaRPr lang="ru-RU" sz="2160" b="1" dirty="0">
              <a:solidFill>
                <a:srgbClr val="00486C"/>
              </a:solidFill>
            </a:endParaRP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988013"/>
              </p:ext>
            </p:extLst>
          </p:nvPr>
        </p:nvGraphicFramePr>
        <p:xfrm>
          <a:off x="7441830" y="1973898"/>
          <a:ext cx="3785012" cy="241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255962" y="4295106"/>
            <a:ext cx="2400267" cy="563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2949" tIns="62949" rIns="62949" bIns="62949" numCol="1" spcCol="67155" rtlCol="0" anchor="ctr">
            <a:spAutoFit/>
          </a:bodyPr>
          <a:lstStyle/>
          <a:p>
            <a:pPr defTabSz="723892" hangingPunct="0"/>
            <a:r>
              <a:rPr lang="ru-RU" sz="1417" b="1" spc="32" dirty="0">
                <a:solidFill>
                  <a:srgbClr val="000000"/>
                </a:solidFill>
                <a:latin typeface="Navigo-Regular"/>
                <a:sym typeface="Helvetica Neue"/>
              </a:rPr>
              <a:t>Степень превращения сырья в продукцию</a:t>
            </a:r>
          </a:p>
        </p:txBody>
      </p:sp>
      <p:sp>
        <p:nvSpPr>
          <p:cNvPr id="23" name="Заголовок уровня 3"/>
          <p:cNvSpPr txBox="1"/>
          <p:nvPr/>
        </p:nvSpPr>
        <p:spPr>
          <a:xfrm>
            <a:off x="940347" y="3118339"/>
            <a:ext cx="3681008" cy="523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90000"/>
              </a:lnSpc>
              <a:defRPr b="0"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pPr defTabSz="1085855"/>
            <a:r>
              <a:rPr lang="ru-RU" sz="1890" b="1" dirty="0">
                <a:solidFill>
                  <a:schemeClr val="bg1"/>
                </a:solidFill>
                <a:latin typeface="Navigo-Regular"/>
              </a:rPr>
              <a:t>Замкнутый цикл для  водоснабжения</a:t>
            </a: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4983567"/>
              </p:ext>
            </p:extLst>
          </p:nvPr>
        </p:nvGraphicFramePr>
        <p:xfrm>
          <a:off x="4154959" y="2904184"/>
          <a:ext cx="3480386" cy="2405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Заголовок уровня 3"/>
          <p:cNvSpPr txBox="1"/>
          <p:nvPr/>
        </p:nvSpPr>
        <p:spPr>
          <a:xfrm>
            <a:off x="4154959" y="2179917"/>
            <a:ext cx="3681008" cy="523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lnSpc>
                <a:spcPct val="90000"/>
              </a:lnSpc>
              <a:defRPr b="0">
                <a:latin typeface="Navigo"/>
                <a:ea typeface="Navigo"/>
                <a:cs typeface="Navigo"/>
                <a:sym typeface="Navigo"/>
              </a:defRPr>
            </a:lvl1pPr>
          </a:lstStyle>
          <a:p>
            <a:pPr defTabSz="1085855"/>
            <a:r>
              <a:rPr lang="ru-RU" sz="1890" b="1" dirty="0">
                <a:solidFill>
                  <a:schemeClr val="bg1"/>
                </a:solidFill>
                <a:latin typeface="Navigo-Regular"/>
              </a:rPr>
              <a:t>Использование вторичных ресурсов</a:t>
            </a: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343636"/>
              </p:ext>
            </p:extLst>
          </p:nvPr>
        </p:nvGraphicFramePr>
        <p:xfrm>
          <a:off x="817929" y="4005131"/>
          <a:ext cx="4176895" cy="2131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Соединительная линия уступом 7"/>
          <p:cNvCxnSpPr/>
          <p:nvPr/>
        </p:nvCxnSpPr>
        <p:spPr>
          <a:xfrm rot="16200000" flipH="1">
            <a:off x="2229115" y="5415893"/>
            <a:ext cx="1192760" cy="634248"/>
          </a:xfrm>
          <a:prstGeom prst="bentConnector2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Соединительная линия уступом 27"/>
          <p:cNvCxnSpPr/>
          <p:nvPr/>
        </p:nvCxnSpPr>
        <p:spPr>
          <a:xfrm rot="16200000" flipH="1">
            <a:off x="5566463" y="4597057"/>
            <a:ext cx="1192760" cy="634248"/>
          </a:xfrm>
          <a:prstGeom prst="bentConnector2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Соединительная линия уступом 28"/>
          <p:cNvCxnSpPr/>
          <p:nvPr/>
        </p:nvCxnSpPr>
        <p:spPr>
          <a:xfrm rot="16200000" flipH="1">
            <a:off x="8372584" y="3629548"/>
            <a:ext cx="1192760" cy="634248"/>
          </a:xfrm>
          <a:prstGeom prst="bentConnector2">
            <a:avLst/>
          </a:prstGeom>
          <a:noFill/>
          <a:ln w="25400" cap="flat">
            <a:solidFill>
              <a:srgbClr val="00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/>
          <p:cNvSpPr txBox="1"/>
          <p:nvPr/>
        </p:nvSpPr>
        <p:spPr>
          <a:xfrm>
            <a:off x="2233327" y="4942299"/>
            <a:ext cx="850503" cy="3214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4" tIns="35714" rIns="35714" bIns="35714" numCol="1" spcCol="38100" rtlCol="0" anchor="ctr">
            <a:spAutoFit/>
          </a:bodyPr>
          <a:lstStyle/>
          <a:p>
            <a:pPr algn="ctr" defTabSz="410704" hangingPunct="0"/>
            <a:r>
              <a:rPr lang="ru-RU" sz="162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98%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20467" y="3952914"/>
            <a:ext cx="850503" cy="3214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4" tIns="35714" rIns="35714" bIns="35714" numCol="1" spcCol="38100" rtlCol="0" anchor="ctr">
            <a:spAutoFit/>
          </a:bodyPr>
          <a:lstStyle/>
          <a:p>
            <a:pPr algn="ctr" defTabSz="410704" hangingPunct="0"/>
            <a:r>
              <a:rPr lang="ru-RU" sz="162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74%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26365" y="3074329"/>
            <a:ext cx="850503" cy="32142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4" tIns="35714" rIns="35714" bIns="35714" numCol="1" spcCol="38100" rtlCol="0" anchor="ctr">
            <a:spAutoFit/>
          </a:bodyPr>
          <a:lstStyle/>
          <a:p>
            <a:pPr algn="ctr" defTabSz="410704" hangingPunct="0"/>
            <a:r>
              <a:rPr lang="ru-RU" sz="1620" b="1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99.5 %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" y="0"/>
            <a:ext cx="12192000" cy="1001027"/>
          </a:xfrm>
          <a:prstGeom prst="rect">
            <a:avLst/>
          </a:prstGeom>
          <a:solidFill>
            <a:srgbClr val="69B8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89058" y="102533"/>
            <a:ext cx="10347058" cy="697181"/>
          </a:xfrm>
        </p:spPr>
        <p:txBody>
          <a:bodyPr/>
          <a:lstStyle/>
          <a:p>
            <a:r>
              <a:rPr lang="ru-RU" sz="3200" kern="1200" dirty="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rPr>
              <a:t>Технологии  ресурсосбережения – рациональное природопользование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3" y="99939"/>
            <a:ext cx="1263897" cy="73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76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инк">
      <a:dk1>
        <a:srgbClr val="000000"/>
      </a:dk1>
      <a:lt1>
        <a:srgbClr val="FFFFFF"/>
      </a:lt1>
      <a:dk2>
        <a:srgbClr val="1E5646"/>
      </a:dk2>
      <a:lt2>
        <a:srgbClr val="FFFFFF"/>
      </a:lt2>
      <a:accent1>
        <a:srgbClr val="0B583C"/>
      </a:accent1>
      <a:accent2>
        <a:srgbClr val="139670"/>
      </a:accent2>
      <a:accent3>
        <a:srgbClr val="08415E"/>
      </a:accent3>
      <a:accent4>
        <a:srgbClr val="1FBDC6"/>
      </a:accent4>
      <a:accent5>
        <a:srgbClr val="731A49"/>
      </a:accent5>
      <a:accent6>
        <a:srgbClr val="DB5749"/>
      </a:accent6>
      <a:hlink>
        <a:srgbClr val="0000FF"/>
      </a:hlink>
      <a:folHlink>
        <a:srgbClr val="FF00F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916" tIns="52916" rIns="52916" bIns="52916" numCol="1" spcCol="38100" rtlCol="0" anchor="ctr">
        <a:spAutoFit/>
      </a:bodyPr>
      <a:lstStyle>
        <a:defPPr marL="0" marR="0" indent="0" algn="ctr" defTabSz="60854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2916" tIns="52916" rIns="52916" bIns="52916" numCol="1" spcCol="38100" rtlCol="0" anchor="ctr">
        <a:spAutoFit/>
      </a:bodyPr>
      <a:lstStyle>
        <a:defPPr marL="0" marR="0" indent="0" algn="ctr" defTabSz="60854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1791</TotalTime>
  <Words>1232</Words>
  <Application>Microsoft Office PowerPoint</Application>
  <PresentationFormat>Широкоэкранный</PresentationFormat>
  <Paragraphs>289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40" baseType="lpstr">
      <vt:lpstr>Arial</vt:lpstr>
      <vt:lpstr>Arial MT</vt:lpstr>
      <vt:lpstr>Arial Unicode MS</vt:lpstr>
      <vt:lpstr>Calibri</vt:lpstr>
      <vt:lpstr>Calibri Light</vt:lpstr>
      <vt:lpstr>Courier New</vt:lpstr>
      <vt:lpstr>Graphik LCG Bold</vt:lpstr>
      <vt:lpstr>Graphik LCG Light</vt:lpstr>
      <vt:lpstr>Helvetica Neue</vt:lpstr>
      <vt:lpstr>Helvetica Neue Light</vt:lpstr>
      <vt:lpstr>Helvetica Neue Medium</vt:lpstr>
      <vt:lpstr>Navigo</vt:lpstr>
      <vt:lpstr>Navigo Light</vt:lpstr>
      <vt:lpstr>Navigo-Black</vt:lpstr>
      <vt:lpstr>Navigo-Bold</vt:lpstr>
      <vt:lpstr>Navigo-Regular</vt:lpstr>
      <vt:lpstr>Times New Roman</vt:lpstr>
      <vt:lpstr>Wingdings</vt:lpstr>
      <vt:lpstr>Wingdings 2</vt:lpstr>
      <vt:lpstr>Тема Office</vt:lpstr>
      <vt:lpstr>Специальное оформление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Иркутский завод полимеров – это  экологически ориентированный проект  и  безопасное производство</vt:lpstr>
      <vt:lpstr>Обеспечение производства  сырьем и ресурсами </vt:lpstr>
      <vt:lpstr>Технологии  ресурсосбережения – рациональное природопользование </vt:lpstr>
      <vt:lpstr>Презентация PowerPoint</vt:lpstr>
      <vt:lpstr>Группа компаний ИНК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ООО "Иркутская Нефтяная Компания"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Князева Екатерина Леонидовна</dc:creator>
  <cp:lastModifiedBy>Легун Алина Игоревна</cp:lastModifiedBy>
  <cp:revision>198</cp:revision>
  <cp:lastPrinted>2022-04-27T02:01:53Z</cp:lastPrinted>
  <dcterms:created xsi:type="dcterms:W3CDTF">2020-06-18T04:26:30Z</dcterms:created>
  <dcterms:modified xsi:type="dcterms:W3CDTF">2022-04-28T06:54:35Z</dcterms:modified>
</cp:coreProperties>
</file>